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6" r:id="rId1"/>
  </p:sldMasterIdLst>
  <p:notesMasterIdLst>
    <p:notesMasterId r:id="rId17"/>
  </p:notesMasterIdLst>
  <p:sldIdLst>
    <p:sldId id="312" r:id="rId2"/>
    <p:sldId id="333" r:id="rId3"/>
    <p:sldId id="332" r:id="rId4"/>
    <p:sldId id="334" r:id="rId5"/>
    <p:sldId id="337" r:id="rId6"/>
    <p:sldId id="338" r:id="rId7"/>
    <p:sldId id="339" r:id="rId8"/>
    <p:sldId id="340" r:id="rId9"/>
    <p:sldId id="341" r:id="rId10"/>
    <p:sldId id="345" r:id="rId11"/>
    <p:sldId id="346" r:id="rId12"/>
    <p:sldId id="350" r:id="rId13"/>
    <p:sldId id="353" r:id="rId14"/>
    <p:sldId id="354" r:id="rId15"/>
    <p:sldId id="274" r:id="rId16"/>
  </p:sldIdLst>
  <p:sldSz cx="9144000" cy="5143500" type="screen16x9"/>
  <p:notesSz cx="6808788" cy="9940925"/>
  <p:defaultTextStyle>
    <a:defPPr>
      <a:defRPr lang="ru-RU"/>
    </a:defPPr>
    <a:lvl1pPr algn="l" rtl="0" fontAlgn="base">
      <a:spcBef>
        <a:spcPct val="0"/>
      </a:spcBef>
      <a:spcAft>
        <a:spcPct val="0"/>
      </a:spcAft>
      <a:defRPr kern="1200">
        <a:solidFill>
          <a:schemeClr val="tx1"/>
        </a:solidFill>
        <a:latin typeface="Georgia" pitchFamily="18" charset="0"/>
        <a:ea typeface="+mn-ea"/>
        <a:cs typeface="Arial" charset="0"/>
      </a:defRPr>
    </a:lvl1pPr>
    <a:lvl2pPr marL="408142" algn="l" rtl="0" fontAlgn="base">
      <a:spcBef>
        <a:spcPct val="0"/>
      </a:spcBef>
      <a:spcAft>
        <a:spcPct val="0"/>
      </a:spcAft>
      <a:defRPr kern="1200">
        <a:solidFill>
          <a:schemeClr val="tx1"/>
        </a:solidFill>
        <a:latin typeface="Georgia" pitchFamily="18" charset="0"/>
        <a:ea typeface="+mn-ea"/>
        <a:cs typeface="Arial" charset="0"/>
      </a:defRPr>
    </a:lvl2pPr>
    <a:lvl3pPr marL="816284" algn="l" rtl="0" fontAlgn="base">
      <a:spcBef>
        <a:spcPct val="0"/>
      </a:spcBef>
      <a:spcAft>
        <a:spcPct val="0"/>
      </a:spcAft>
      <a:defRPr kern="1200">
        <a:solidFill>
          <a:schemeClr val="tx1"/>
        </a:solidFill>
        <a:latin typeface="Georgia" pitchFamily="18" charset="0"/>
        <a:ea typeface="+mn-ea"/>
        <a:cs typeface="Arial" charset="0"/>
      </a:defRPr>
    </a:lvl3pPr>
    <a:lvl4pPr marL="1224426" algn="l" rtl="0" fontAlgn="base">
      <a:spcBef>
        <a:spcPct val="0"/>
      </a:spcBef>
      <a:spcAft>
        <a:spcPct val="0"/>
      </a:spcAft>
      <a:defRPr kern="1200">
        <a:solidFill>
          <a:schemeClr val="tx1"/>
        </a:solidFill>
        <a:latin typeface="Georgia" pitchFamily="18" charset="0"/>
        <a:ea typeface="+mn-ea"/>
        <a:cs typeface="Arial" charset="0"/>
      </a:defRPr>
    </a:lvl4pPr>
    <a:lvl5pPr marL="1632568" algn="l" rtl="0" fontAlgn="base">
      <a:spcBef>
        <a:spcPct val="0"/>
      </a:spcBef>
      <a:spcAft>
        <a:spcPct val="0"/>
      </a:spcAft>
      <a:defRPr kern="1200">
        <a:solidFill>
          <a:schemeClr val="tx1"/>
        </a:solidFill>
        <a:latin typeface="Georgia" pitchFamily="18" charset="0"/>
        <a:ea typeface="+mn-ea"/>
        <a:cs typeface="Arial" charset="0"/>
      </a:defRPr>
    </a:lvl5pPr>
    <a:lvl6pPr marL="2040711" algn="l" defTabSz="816284" rtl="0" eaLnBrk="1" latinLnBrk="0" hangingPunct="1">
      <a:defRPr kern="1200">
        <a:solidFill>
          <a:schemeClr val="tx1"/>
        </a:solidFill>
        <a:latin typeface="Georgia" pitchFamily="18" charset="0"/>
        <a:ea typeface="+mn-ea"/>
        <a:cs typeface="Arial" charset="0"/>
      </a:defRPr>
    </a:lvl6pPr>
    <a:lvl7pPr marL="2448852" algn="l" defTabSz="816284" rtl="0" eaLnBrk="1" latinLnBrk="0" hangingPunct="1">
      <a:defRPr kern="1200">
        <a:solidFill>
          <a:schemeClr val="tx1"/>
        </a:solidFill>
        <a:latin typeface="Georgia" pitchFamily="18" charset="0"/>
        <a:ea typeface="+mn-ea"/>
        <a:cs typeface="Arial" charset="0"/>
      </a:defRPr>
    </a:lvl7pPr>
    <a:lvl8pPr marL="2856995" algn="l" defTabSz="816284" rtl="0" eaLnBrk="1" latinLnBrk="0" hangingPunct="1">
      <a:defRPr kern="1200">
        <a:solidFill>
          <a:schemeClr val="tx1"/>
        </a:solidFill>
        <a:latin typeface="Georgia" pitchFamily="18" charset="0"/>
        <a:ea typeface="+mn-ea"/>
        <a:cs typeface="Arial" charset="0"/>
      </a:defRPr>
    </a:lvl8pPr>
    <a:lvl9pPr marL="3265137" algn="l" defTabSz="816284" rtl="0" eaLnBrk="1" latinLnBrk="0" hangingPunct="1">
      <a:defRPr kern="1200">
        <a:solidFill>
          <a:schemeClr val="tx1"/>
        </a:solidFill>
        <a:latin typeface="Georgia" pitchFamily="18" charset="0"/>
        <a:ea typeface="+mn-ea"/>
        <a:cs typeface="Arial" charset="0"/>
      </a:defRPr>
    </a:lvl9pPr>
  </p:defaultTextStyle>
  <p:extLst>
    <p:ext uri="{EFAFB233-063F-42B5-8137-9DF3F51BA10A}">
      <p15:sldGuideLst xmlns:p15="http://schemas.microsoft.com/office/powerpoint/2012/main" xmlns="">
        <p15:guide id="1" orient="horz" pos="2346">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BF5CE"/>
    <a:srgbClr val="10253F"/>
    <a:srgbClr val="000000"/>
    <a:srgbClr val="DCE6F2"/>
    <a:srgbClr val="08538A"/>
    <a:srgbClr val="A2DBEF"/>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Средний стиль 4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E25E649-3F16-4E02-A733-19D2CDBF48F0}" styleName="Средний стиль 3 - акцент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792" autoAdjust="0"/>
    <p:restoredTop sz="93249" autoAdjust="0"/>
  </p:normalViewPr>
  <p:slideViewPr>
    <p:cSldViewPr>
      <p:cViewPr>
        <p:scale>
          <a:sx n="125" d="100"/>
          <a:sy n="125" d="100"/>
        </p:scale>
        <p:origin x="-1692" y="-426"/>
      </p:cViewPr>
      <p:guideLst>
        <p:guide orient="horz" pos="2346"/>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50475" cy="497046"/>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3856737" y="0"/>
            <a:ext cx="2950475" cy="497046"/>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3AA0BD8E-062F-4607-9E68-5D63E8F5C1BE}" type="datetimeFigureOut">
              <a:rPr lang="ru-RU"/>
              <a:pPr>
                <a:defRPr/>
              </a:pPr>
              <a:t>20.08.2024</a:t>
            </a:fld>
            <a:endParaRPr lang="ru-RU"/>
          </a:p>
        </p:txBody>
      </p:sp>
      <p:sp>
        <p:nvSpPr>
          <p:cNvPr id="4" name="Образ слайда 3"/>
          <p:cNvSpPr>
            <a:spLocks noGrp="1" noRot="1" noChangeAspect="1"/>
          </p:cNvSpPr>
          <p:nvPr>
            <p:ph type="sldImg" idx="2"/>
          </p:nvPr>
        </p:nvSpPr>
        <p:spPr>
          <a:xfrm>
            <a:off x="92075" y="746125"/>
            <a:ext cx="6624638" cy="372745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0879" y="4721940"/>
            <a:ext cx="5447030" cy="4473416"/>
          </a:xfrm>
          <a:prstGeom prst="rect">
            <a:avLst/>
          </a:prstGeom>
        </p:spPr>
        <p:txBody>
          <a:bodyPr vert="horz" lIns="91440" tIns="45720" rIns="91440" bIns="45720" rtlCol="0"/>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6" name="Нижний колонтитул 5"/>
          <p:cNvSpPr>
            <a:spLocks noGrp="1"/>
          </p:cNvSpPr>
          <p:nvPr>
            <p:ph type="ftr" sz="quarter" idx="4"/>
          </p:nvPr>
        </p:nvSpPr>
        <p:spPr>
          <a:xfrm>
            <a:off x="0" y="9442154"/>
            <a:ext cx="2950475" cy="497046"/>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3856737" y="9442154"/>
            <a:ext cx="2950475" cy="497046"/>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CBCD7484-5656-475E-9729-82F86AC23A42}" type="slidenum">
              <a:rPr lang="ru-RU"/>
              <a:pPr>
                <a:defRPr/>
              </a:pPr>
              <a:t>‹#›</a:t>
            </a:fld>
            <a:endParaRPr lang="ru-RU"/>
          </a:p>
        </p:txBody>
      </p:sp>
    </p:spTree>
    <p:extLst>
      <p:ext uri="{BB962C8B-B14F-4D97-AF65-F5344CB8AC3E}">
        <p14:creationId xmlns:p14="http://schemas.microsoft.com/office/powerpoint/2010/main" val="17298998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mn-lt"/>
        <a:ea typeface="+mn-ea"/>
        <a:cs typeface="+mn-cs"/>
      </a:defRPr>
    </a:lvl1pPr>
    <a:lvl2pPr marL="408142" algn="l" rtl="0" eaLnBrk="0" fontAlgn="base" hangingPunct="0">
      <a:spcBef>
        <a:spcPct val="30000"/>
      </a:spcBef>
      <a:spcAft>
        <a:spcPct val="0"/>
      </a:spcAft>
      <a:defRPr sz="1100" kern="1200">
        <a:solidFill>
          <a:schemeClr val="tx1"/>
        </a:solidFill>
        <a:latin typeface="+mn-lt"/>
        <a:ea typeface="+mn-ea"/>
        <a:cs typeface="+mn-cs"/>
      </a:defRPr>
    </a:lvl2pPr>
    <a:lvl3pPr marL="816284" algn="l" rtl="0" eaLnBrk="0" fontAlgn="base" hangingPunct="0">
      <a:spcBef>
        <a:spcPct val="30000"/>
      </a:spcBef>
      <a:spcAft>
        <a:spcPct val="0"/>
      </a:spcAft>
      <a:defRPr sz="1100" kern="1200">
        <a:solidFill>
          <a:schemeClr val="tx1"/>
        </a:solidFill>
        <a:latin typeface="+mn-lt"/>
        <a:ea typeface="+mn-ea"/>
        <a:cs typeface="+mn-cs"/>
      </a:defRPr>
    </a:lvl3pPr>
    <a:lvl4pPr marL="1224426" algn="l" rtl="0" eaLnBrk="0" fontAlgn="base" hangingPunct="0">
      <a:spcBef>
        <a:spcPct val="30000"/>
      </a:spcBef>
      <a:spcAft>
        <a:spcPct val="0"/>
      </a:spcAft>
      <a:defRPr sz="1100" kern="1200">
        <a:solidFill>
          <a:schemeClr val="tx1"/>
        </a:solidFill>
        <a:latin typeface="+mn-lt"/>
        <a:ea typeface="+mn-ea"/>
        <a:cs typeface="+mn-cs"/>
      </a:defRPr>
    </a:lvl4pPr>
    <a:lvl5pPr marL="1632568" algn="l" rtl="0" eaLnBrk="0" fontAlgn="base" hangingPunct="0">
      <a:spcBef>
        <a:spcPct val="30000"/>
      </a:spcBef>
      <a:spcAft>
        <a:spcPct val="0"/>
      </a:spcAft>
      <a:defRPr sz="1100" kern="1200">
        <a:solidFill>
          <a:schemeClr val="tx1"/>
        </a:solidFill>
        <a:latin typeface="+mn-lt"/>
        <a:ea typeface="+mn-ea"/>
        <a:cs typeface="+mn-cs"/>
      </a:defRPr>
    </a:lvl5pPr>
    <a:lvl6pPr marL="2040711" algn="l" defTabSz="816284" rtl="0" eaLnBrk="1" latinLnBrk="0" hangingPunct="1">
      <a:defRPr sz="1100" kern="1200">
        <a:solidFill>
          <a:schemeClr val="tx1"/>
        </a:solidFill>
        <a:latin typeface="+mn-lt"/>
        <a:ea typeface="+mn-ea"/>
        <a:cs typeface="+mn-cs"/>
      </a:defRPr>
    </a:lvl6pPr>
    <a:lvl7pPr marL="2448852" algn="l" defTabSz="816284" rtl="0" eaLnBrk="1" latinLnBrk="0" hangingPunct="1">
      <a:defRPr sz="1100" kern="1200">
        <a:solidFill>
          <a:schemeClr val="tx1"/>
        </a:solidFill>
        <a:latin typeface="+mn-lt"/>
        <a:ea typeface="+mn-ea"/>
        <a:cs typeface="+mn-cs"/>
      </a:defRPr>
    </a:lvl7pPr>
    <a:lvl8pPr marL="2856995" algn="l" defTabSz="816284" rtl="0" eaLnBrk="1" latinLnBrk="0" hangingPunct="1">
      <a:defRPr sz="1100" kern="1200">
        <a:solidFill>
          <a:schemeClr val="tx1"/>
        </a:solidFill>
        <a:latin typeface="+mn-lt"/>
        <a:ea typeface="+mn-ea"/>
        <a:cs typeface="+mn-cs"/>
      </a:defRPr>
    </a:lvl8pPr>
    <a:lvl9pPr marL="3265137" algn="l" defTabSz="816284"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CBCD7484-5656-475E-9729-82F86AC23A42}" type="slidenum">
              <a:rPr lang="ru-RU" smtClean="0"/>
              <a:pPr>
                <a:defRPr/>
              </a:pPr>
              <a:t>1</a:t>
            </a:fld>
            <a:endParaRPr lang="ru-RU"/>
          </a:p>
        </p:txBody>
      </p:sp>
    </p:spTree>
    <p:extLst>
      <p:ext uri="{BB962C8B-B14F-4D97-AF65-F5344CB8AC3E}">
        <p14:creationId xmlns:p14="http://schemas.microsoft.com/office/powerpoint/2010/main" val="25867419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1" y="1597820"/>
            <a:ext cx="7772400" cy="1102519"/>
          </a:xfrm>
        </p:spPr>
        <p:txBody>
          <a:bodyPr/>
          <a:lstStyle/>
          <a:p>
            <a:r>
              <a:rPr lang="ru-RU"/>
              <a:t>Образец заголовка</a:t>
            </a:r>
          </a:p>
        </p:txBody>
      </p:sp>
      <p:sp>
        <p:nvSpPr>
          <p:cNvPr id="3" name="Подзаголовок 2"/>
          <p:cNvSpPr>
            <a:spLocks noGrp="1"/>
          </p:cNvSpPr>
          <p:nvPr>
            <p:ph type="subTitle" idx="1"/>
          </p:nvPr>
        </p:nvSpPr>
        <p:spPr>
          <a:xfrm>
            <a:off x="1371601" y="2914651"/>
            <a:ext cx="6400800" cy="1314450"/>
          </a:xfrm>
        </p:spPr>
        <p:txBody>
          <a:bodyPr/>
          <a:lstStyle>
            <a:lvl1pPr marL="0" indent="0" algn="ctr">
              <a:buNone/>
              <a:defRPr>
                <a:solidFill>
                  <a:schemeClr val="tx1">
                    <a:tint val="75000"/>
                  </a:schemeClr>
                </a:solidFill>
              </a:defRPr>
            </a:lvl1pPr>
            <a:lvl2pPr marL="408142" indent="0" algn="ctr">
              <a:buNone/>
              <a:defRPr>
                <a:solidFill>
                  <a:schemeClr val="tx1">
                    <a:tint val="75000"/>
                  </a:schemeClr>
                </a:solidFill>
              </a:defRPr>
            </a:lvl2pPr>
            <a:lvl3pPr marL="816284" indent="0" algn="ctr">
              <a:buNone/>
              <a:defRPr>
                <a:solidFill>
                  <a:schemeClr val="tx1">
                    <a:tint val="75000"/>
                  </a:schemeClr>
                </a:solidFill>
              </a:defRPr>
            </a:lvl3pPr>
            <a:lvl4pPr marL="1224426" indent="0" algn="ctr">
              <a:buNone/>
              <a:defRPr>
                <a:solidFill>
                  <a:schemeClr val="tx1">
                    <a:tint val="75000"/>
                  </a:schemeClr>
                </a:solidFill>
              </a:defRPr>
            </a:lvl4pPr>
            <a:lvl5pPr marL="1632568" indent="0" algn="ctr">
              <a:buNone/>
              <a:defRPr>
                <a:solidFill>
                  <a:schemeClr val="tx1">
                    <a:tint val="75000"/>
                  </a:schemeClr>
                </a:solidFill>
              </a:defRPr>
            </a:lvl5pPr>
            <a:lvl6pPr marL="2040711" indent="0" algn="ctr">
              <a:buNone/>
              <a:defRPr>
                <a:solidFill>
                  <a:schemeClr val="tx1">
                    <a:tint val="75000"/>
                  </a:schemeClr>
                </a:solidFill>
              </a:defRPr>
            </a:lvl6pPr>
            <a:lvl7pPr marL="2448852" indent="0" algn="ctr">
              <a:buNone/>
              <a:defRPr>
                <a:solidFill>
                  <a:schemeClr val="tx1">
                    <a:tint val="75000"/>
                  </a:schemeClr>
                </a:solidFill>
              </a:defRPr>
            </a:lvl7pPr>
            <a:lvl8pPr marL="2856995" indent="0" algn="ctr">
              <a:buNone/>
              <a:defRPr>
                <a:solidFill>
                  <a:schemeClr val="tx1">
                    <a:tint val="75000"/>
                  </a:schemeClr>
                </a:solidFill>
              </a:defRPr>
            </a:lvl8pPr>
            <a:lvl9pPr marL="3265137"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pPr>
              <a:defRPr/>
            </a:pPr>
            <a:fld id="{07165EB1-D151-4BAF-9872-40FEB51A0636}" type="datetimeFigureOut">
              <a:rPr lang="ru-RU" smtClean="0"/>
              <a:pPr>
                <a:defRPr/>
              </a:pPr>
              <a:t>20.08.2024</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F2328511-16EC-4AEF-AD5E-3400E9516B4E}" type="slidenum">
              <a:rPr lang="ru-RU" smtClean="0"/>
              <a:pPr>
                <a:defRPr/>
              </a:pPr>
              <a:t>‹#›</a:t>
            </a:fld>
            <a:endParaRPr lang="ru-RU"/>
          </a:p>
        </p:txBody>
      </p:sp>
    </p:spTree>
    <p:extLst>
      <p:ext uri="{BB962C8B-B14F-4D97-AF65-F5344CB8AC3E}">
        <p14:creationId xmlns:p14="http://schemas.microsoft.com/office/powerpoint/2010/main" val="846658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pPr>
              <a:defRPr/>
            </a:pPr>
            <a:fld id="{C821C30A-DCA8-42AC-8B73-69739AD5B3F4}" type="datetimeFigureOut">
              <a:rPr lang="ru-RU" smtClean="0"/>
              <a:pPr>
                <a:defRPr/>
              </a:pPr>
              <a:t>20.08.2024</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E8F41E25-3362-4B52-9C96-72947CDC6216}" type="slidenum">
              <a:rPr lang="ru-RU" smtClean="0"/>
              <a:pPr>
                <a:defRPr/>
              </a:pPr>
              <a:t>‹#›</a:t>
            </a:fld>
            <a:endParaRPr lang="ru-RU"/>
          </a:p>
        </p:txBody>
      </p:sp>
    </p:spTree>
    <p:extLst>
      <p:ext uri="{BB962C8B-B14F-4D97-AF65-F5344CB8AC3E}">
        <p14:creationId xmlns:p14="http://schemas.microsoft.com/office/powerpoint/2010/main" val="427334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05979"/>
            <a:ext cx="2057400" cy="4388644"/>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05979"/>
            <a:ext cx="6019800" cy="438864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pPr>
              <a:defRPr/>
            </a:pPr>
            <a:fld id="{8DD282A6-C380-4E50-8BF3-561405FB8A48}" type="datetimeFigureOut">
              <a:rPr lang="ru-RU" smtClean="0"/>
              <a:pPr>
                <a:defRPr/>
              </a:pPr>
              <a:t>20.08.2024</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7891A428-CBDD-4B06-9D38-C72B72CABE23}" type="slidenum">
              <a:rPr lang="ru-RU" smtClean="0"/>
              <a:pPr>
                <a:defRPr/>
              </a:pPr>
              <a:t>‹#›</a:t>
            </a:fld>
            <a:endParaRPr lang="ru-RU"/>
          </a:p>
        </p:txBody>
      </p:sp>
    </p:spTree>
    <p:extLst>
      <p:ext uri="{BB962C8B-B14F-4D97-AF65-F5344CB8AC3E}">
        <p14:creationId xmlns:p14="http://schemas.microsoft.com/office/powerpoint/2010/main" val="659622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pPr>
              <a:defRPr/>
            </a:pPr>
            <a:fld id="{0B448DB8-D51F-41B6-843A-57630924A1AE}" type="datetimeFigureOut">
              <a:rPr lang="ru-RU" smtClean="0"/>
              <a:pPr>
                <a:defRPr/>
              </a:pPr>
              <a:t>20.08.2024</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21F5258B-B7CD-4999-B5A6-3683BE9AD351}" type="slidenum">
              <a:rPr lang="ru-RU" smtClean="0"/>
              <a:pPr>
                <a:defRPr/>
              </a:pPr>
              <a:t>‹#›</a:t>
            </a:fld>
            <a:endParaRPr lang="ru-RU"/>
          </a:p>
        </p:txBody>
      </p:sp>
    </p:spTree>
    <p:extLst>
      <p:ext uri="{BB962C8B-B14F-4D97-AF65-F5344CB8AC3E}">
        <p14:creationId xmlns:p14="http://schemas.microsoft.com/office/powerpoint/2010/main" val="4237586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76"/>
            <a:ext cx="7772400" cy="1021556"/>
          </a:xfrm>
        </p:spPr>
        <p:txBody>
          <a:bodyPr anchor="t"/>
          <a:lstStyle>
            <a:lvl1pPr algn="l">
              <a:defRPr sz="3600" b="1" cap="all"/>
            </a:lvl1pPr>
          </a:lstStyle>
          <a:p>
            <a:r>
              <a:rPr lang="ru-RU"/>
              <a:t>Образец заголовка</a:t>
            </a:r>
          </a:p>
        </p:txBody>
      </p:sp>
      <p:sp>
        <p:nvSpPr>
          <p:cNvPr id="3" name="Текст 2"/>
          <p:cNvSpPr>
            <a:spLocks noGrp="1"/>
          </p:cNvSpPr>
          <p:nvPr>
            <p:ph type="body" idx="1"/>
          </p:nvPr>
        </p:nvSpPr>
        <p:spPr>
          <a:xfrm>
            <a:off x="722313" y="2180035"/>
            <a:ext cx="7772400" cy="1125140"/>
          </a:xfrm>
        </p:spPr>
        <p:txBody>
          <a:bodyPr anchor="b"/>
          <a:lstStyle>
            <a:lvl1pPr marL="0" indent="0">
              <a:buNone/>
              <a:defRPr sz="1800">
                <a:solidFill>
                  <a:schemeClr val="tx1">
                    <a:tint val="75000"/>
                  </a:schemeClr>
                </a:solidFill>
              </a:defRPr>
            </a:lvl1pPr>
            <a:lvl2pPr marL="408142" indent="0">
              <a:buNone/>
              <a:defRPr sz="1600">
                <a:solidFill>
                  <a:schemeClr val="tx1">
                    <a:tint val="75000"/>
                  </a:schemeClr>
                </a:solidFill>
              </a:defRPr>
            </a:lvl2pPr>
            <a:lvl3pPr marL="816284" indent="0">
              <a:buNone/>
              <a:defRPr sz="1400">
                <a:solidFill>
                  <a:schemeClr val="tx1">
                    <a:tint val="75000"/>
                  </a:schemeClr>
                </a:solidFill>
              </a:defRPr>
            </a:lvl3pPr>
            <a:lvl4pPr marL="1224426" indent="0">
              <a:buNone/>
              <a:defRPr sz="1200">
                <a:solidFill>
                  <a:schemeClr val="tx1">
                    <a:tint val="75000"/>
                  </a:schemeClr>
                </a:solidFill>
              </a:defRPr>
            </a:lvl4pPr>
            <a:lvl5pPr marL="1632568" indent="0">
              <a:buNone/>
              <a:defRPr sz="1200">
                <a:solidFill>
                  <a:schemeClr val="tx1">
                    <a:tint val="75000"/>
                  </a:schemeClr>
                </a:solidFill>
              </a:defRPr>
            </a:lvl5pPr>
            <a:lvl6pPr marL="2040711" indent="0">
              <a:buNone/>
              <a:defRPr sz="1200">
                <a:solidFill>
                  <a:schemeClr val="tx1">
                    <a:tint val="75000"/>
                  </a:schemeClr>
                </a:solidFill>
              </a:defRPr>
            </a:lvl6pPr>
            <a:lvl7pPr marL="2448852" indent="0">
              <a:buNone/>
              <a:defRPr sz="1200">
                <a:solidFill>
                  <a:schemeClr val="tx1">
                    <a:tint val="75000"/>
                  </a:schemeClr>
                </a:solidFill>
              </a:defRPr>
            </a:lvl7pPr>
            <a:lvl8pPr marL="2856995" indent="0">
              <a:buNone/>
              <a:defRPr sz="1200">
                <a:solidFill>
                  <a:schemeClr val="tx1">
                    <a:tint val="75000"/>
                  </a:schemeClr>
                </a:solidFill>
              </a:defRPr>
            </a:lvl8pPr>
            <a:lvl9pPr marL="3265137" indent="0">
              <a:buNone/>
              <a:defRPr sz="12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pPr>
              <a:defRPr/>
            </a:pPr>
            <a:fld id="{713A92A1-0EBE-4817-9CB1-CFD492EAA477}" type="datetimeFigureOut">
              <a:rPr lang="ru-RU" smtClean="0"/>
              <a:pPr>
                <a:defRPr/>
              </a:pPr>
              <a:t>20.08.2024</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A0A29F81-D380-4C7E-B714-ED85F18981E0}" type="slidenum">
              <a:rPr lang="ru-RU" smtClean="0"/>
              <a:pPr>
                <a:defRPr/>
              </a:pPr>
              <a:t>‹#›</a:t>
            </a:fld>
            <a:endParaRPr lang="ru-RU"/>
          </a:p>
        </p:txBody>
      </p:sp>
    </p:spTree>
    <p:extLst>
      <p:ext uri="{BB962C8B-B14F-4D97-AF65-F5344CB8AC3E}">
        <p14:creationId xmlns:p14="http://schemas.microsoft.com/office/powerpoint/2010/main" val="2495029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457200" y="1200150"/>
            <a:ext cx="4038600" cy="3394472"/>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48200" y="1200150"/>
            <a:ext cx="4038600" cy="3394472"/>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pPr>
              <a:defRPr/>
            </a:pPr>
            <a:fld id="{688EB73A-40CD-420A-82BD-F415BAF7BE6A}" type="datetimeFigureOut">
              <a:rPr lang="ru-RU" smtClean="0"/>
              <a:pPr>
                <a:defRPr/>
              </a:pPr>
              <a:t>20.08.2024</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pPr>
              <a:defRPr/>
            </a:pPr>
            <a:fld id="{E902330F-97EF-4EBA-9455-7A3EF4F4B526}" type="slidenum">
              <a:rPr lang="ru-RU" smtClean="0"/>
              <a:pPr>
                <a:defRPr/>
              </a:pPr>
              <a:t>‹#›</a:t>
            </a:fld>
            <a:endParaRPr lang="ru-RU"/>
          </a:p>
        </p:txBody>
      </p:sp>
    </p:spTree>
    <p:extLst>
      <p:ext uri="{BB962C8B-B14F-4D97-AF65-F5344CB8AC3E}">
        <p14:creationId xmlns:p14="http://schemas.microsoft.com/office/powerpoint/2010/main" val="1769170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151335"/>
            <a:ext cx="4040188" cy="479821"/>
          </a:xfrm>
        </p:spPr>
        <p:txBody>
          <a:bodyPr anchor="b"/>
          <a:lstStyle>
            <a:lvl1pPr marL="0" indent="0">
              <a:buNone/>
              <a:defRPr sz="2200" b="1"/>
            </a:lvl1pPr>
            <a:lvl2pPr marL="408142" indent="0">
              <a:buNone/>
              <a:defRPr sz="1800" b="1"/>
            </a:lvl2pPr>
            <a:lvl3pPr marL="816284" indent="0">
              <a:buNone/>
              <a:defRPr sz="1600" b="1"/>
            </a:lvl3pPr>
            <a:lvl4pPr marL="1224426" indent="0">
              <a:buNone/>
              <a:defRPr sz="1400" b="1"/>
            </a:lvl4pPr>
            <a:lvl5pPr marL="1632568" indent="0">
              <a:buNone/>
              <a:defRPr sz="1400" b="1"/>
            </a:lvl5pPr>
            <a:lvl6pPr marL="2040711" indent="0">
              <a:buNone/>
              <a:defRPr sz="1400" b="1"/>
            </a:lvl6pPr>
            <a:lvl7pPr marL="2448852" indent="0">
              <a:buNone/>
              <a:defRPr sz="1400" b="1"/>
            </a:lvl7pPr>
            <a:lvl8pPr marL="2856995" indent="0">
              <a:buNone/>
              <a:defRPr sz="1400" b="1"/>
            </a:lvl8pPr>
            <a:lvl9pPr marL="3265137" indent="0">
              <a:buNone/>
              <a:defRPr sz="1400" b="1"/>
            </a:lvl9pPr>
          </a:lstStyle>
          <a:p>
            <a:pPr lvl="0"/>
            <a:r>
              <a:rPr lang="ru-RU"/>
              <a:t>Образец текста</a:t>
            </a:r>
          </a:p>
        </p:txBody>
      </p:sp>
      <p:sp>
        <p:nvSpPr>
          <p:cNvPr id="4" name="Объект 3"/>
          <p:cNvSpPr>
            <a:spLocks noGrp="1"/>
          </p:cNvSpPr>
          <p:nvPr>
            <p:ph sz="half" idx="2"/>
          </p:nvPr>
        </p:nvSpPr>
        <p:spPr>
          <a:xfrm>
            <a:off x="457200" y="1631156"/>
            <a:ext cx="4040188" cy="2963466"/>
          </a:xfrm>
        </p:spPr>
        <p:txBody>
          <a:bodyPr/>
          <a:lstStyle>
            <a:lvl1pPr>
              <a:defRPr sz="22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6" y="1151335"/>
            <a:ext cx="4041775" cy="479821"/>
          </a:xfrm>
        </p:spPr>
        <p:txBody>
          <a:bodyPr anchor="b"/>
          <a:lstStyle>
            <a:lvl1pPr marL="0" indent="0">
              <a:buNone/>
              <a:defRPr sz="2200" b="1"/>
            </a:lvl1pPr>
            <a:lvl2pPr marL="408142" indent="0">
              <a:buNone/>
              <a:defRPr sz="1800" b="1"/>
            </a:lvl2pPr>
            <a:lvl3pPr marL="816284" indent="0">
              <a:buNone/>
              <a:defRPr sz="1600" b="1"/>
            </a:lvl3pPr>
            <a:lvl4pPr marL="1224426" indent="0">
              <a:buNone/>
              <a:defRPr sz="1400" b="1"/>
            </a:lvl4pPr>
            <a:lvl5pPr marL="1632568" indent="0">
              <a:buNone/>
              <a:defRPr sz="1400" b="1"/>
            </a:lvl5pPr>
            <a:lvl6pPr marL="2040711" indent="0">
              <a:buNone/>
              <a:defRPr sz="1400" b="1"/>
            </a:lvl6pPr>
            <a:lvl7pPr marL="2448852" indent="0">
              <a:buNone/>
              <a:defRPr sz="1400" b="1"/>
            </a:lvl7pPr>
            <a:lvl8pPr marL="2856995" indent="0">
              <a:buNone/>
              <a:defRPr sz="1400" b="1"/>
            </a:lvl8pPr>
            <a:lvl9pPr marL="3265137" indent="0">
              <a:buNone/>
              <a:defRPr sz="1400" b="1"/>
            </a:lvl9pPr>
          </a:lstStyle>
          <a:p>
            <a:pPr lvl="0"/>
            <a:r>
              <a:rPr lang="ru-RU"/>
              <a:t>Образец текста</a:t>
            </a:r>
          </a:p>
        </p:txBody>
      </p:sp>
      <p:sp>
        <p:nvSpPr>
          <p:cNvPr id="6" name="Объект 5"/>
          <p:cNvSpPr>
            <a:spLocks noGrp="1"/>
          </p:cNvSpPr>
          <p:nvPr>
            <p:ph sz="quarter" idx="4"/>
          </p:nvPr>
        </p:nvSpPr>
        <p:spPr>
          <a:xfrm>
            <a:off x="4645026" y="1631156"/>
            <a:ext cx="4041775" cy="2963466"/>
          </a:xfrm>
        </p:spPr>
        <p:txBody>
          <a:bodyPr/>
          <a:lstStyle>
            <a:lvl1pPr>
              <a:defRPr sz="22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pPr>
              <a:defRPr/>
            </a:pPr>
            <a:fld id="{56B2FDB2-6B02-4CEA-8462-B41C84FCB95A}" type="datetimeFigureOut">
              <a:rPr lang="ru-RU" smtClean="0"/>
              <a:pPr>
                <a:defRPr/>
              </a:pPr>
              <a:t>20.08.2024</a:t>
            </a:fld>
            <a:endParaRPr lang="ru-RU"/>
          </a:p>
        </p:txBody>
      </p:sp>
      <p:sp>
        <p:nvSpPr>
          <p:cNvPr id="8" name="Нижний колонтитул 7"/>
          <p:cNvSpPr>
            <a:spLocks noGrp="1"/>
          </p:cNvSpPr>
          <p:nvPr>
            <p:ph type="ftr" sz="quarter" idx="11"/>
          </p:nvPr>
        </p:nvSpPr>
        <p:spPr/>
        <p:txBody>
          <a:bodyPr/>
          <a:lstStyle/>
          <a:p>
            <a:pPr>
              <a:defRPr/>
            </a:pPr>
            <a:endParaRPr lang="ru-RU"/>
          </a:p>
        </p:txBody>
      </p:sp>
      <p:sp>
        <p:nvSpPr>
          <p:cNvPr id="9" name="Номер слайда 8"/>
          <p:cNvSpPr>
            <a:spLocks noGrp="1"/>
          </p:cNvSpPr>
          <p:nvPr>
            <p:ph type="sldNum" sz="quarter" idx="12"/>
          </p:nvPr>
        </p:nvSpPr>
        <p:spPr/>
        <p:txBody>
          <a:bodyPr/>
          <a:lstStyle/>
          <a:p>
            <a:pPr>
              <a:defRPr/>
            </a:pPr>
            <a:fld id="{F89E55AF-0245-45A6-A1B6-B10F11FB706F}" type="slidenum">
              <a:rPr lang="ru-RU" smtClean="0"/>
              <a:pPr>
                <a:defRPr/>
              </a:pPr>
              <a:t>‹#›</a:t>
            </a:fld>
            <a:endParaRPr lang="ru-RU"/>
          </a:p>
        </p:txBody>
      </p:sp>
    </p:spTree>
    <p:extLst>
      <p:ext uri="{BB962C8B-B14F-4D97-AF65-F5344CB8AC3E}">
        <p14:creationId xmlns:p14="http://schemas.microsoft.com/office/powerpoint/2010/main" val="2123031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pPr>
              <a:defRPr/>
            </a:pPr>
            <a:fld id="{8F060FEC-EB96-4479-9993-515764AB583B}" type="datetimeFigureOut">
              <a:rPr lang="ru-RU" smtClean="0"/>
              <a:pPr>
                <a:defRPr/>
              </a:pPr>
              <a:t>20.08.2024</a:t>
            </a:fld>
            <a:endParaRPr lang="ru-RU"/>
          </a:p>
        </p:txBody>
      </p:sp>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pPr>
              <a:defRPr/>
            </a:pPr>
            <a:fld id="{42B471EF-5A3E-4F1F-82A2-8E5990A653E9}" type="slidenum">
              <a:rPr lang="ru-RU" smtClean="0"/>
              <a:pPr>
                <a:defRPr/>
              </a:pPr>
              <a:t>‹#›</a:t>
            </a:fld>
            <a:endParaRPr lang="ru-RU"/>
          </a:p>
        </p:txBody>
      </p:sp>
    </p:spTree>
    <p:extLst>
      <p:ext uri="{BB962C8B-B14F-4D97-AF65-F5344CB8AC3E}">
        <p14:creationId xmlns:p14="http://schemas.microsoft.com/office/powerpoint/2010/main" val="196390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a:defRPr/>
            </a:pPr>
            <a:fld id="{728B206F-9565-4E93-B043-618EA264211F}" type="datetimeFigureOut">
              <a:rPr lang="ru-RU" smtClean="0"/>
              <a:pPr>
                <a:defRPr/>
              </a:pPr>
              <a:t>20.08.2024</a:t>
            </a:fld>
            <a:endParaRPr lang="ru-RU"/>
          </a:p>
        </p:txBody>
      </p:sp>
      <p:sp>
        <p:nvSpPr>
          <p:cNvPr id="3" name="Нижний колонтитул 2"/>
          <p:cNvSpPr>
            <a:spLocks noGrp="1"/>
          </p:cNvSpPr>
          <p:nvPr>
            <p:ph type="ftr" sz="quarter" idx="11"/>
          </p:nvPr>
        </p:nvSpPr>
        <p:spPr/>
        <p:txBody>
          <a:bodyPr/>
          <a:lstStyle/>
          <a:p>
            <a:pPr>
              <a:defRPr/>
            </a:pPr>
            <a:endParaRPr lang="ru-RU"/>
          </a:p>
        </p:txBody>
      </p:sp>
      <p:sp>
        <p:nvSpPr>
          <p:cNvPr id="4" name="Номер слайда 3"/>
          <p:cNvSpPr>
            <a:spLocks noGrp="1"/>
          </p:cNvSpPr>
          <p:nvPr>
            <p:ph type="sldNum" sz="quarter" idx="12"/>
          </p:nvPr>
        </p:nvSpPr>
        <p:spPr/>
        <p:txBody>
          <a:bodyPr/>
          <a:lstStyle/>
          <a:p>
            <a:pPr>
              <a:defRPr/>
            </a:pPr>
            <a:fld id="{BFC7CFE8-132A-499D-BDE3-6938C05861E6}" type="slidenum">
              <a:rPr lang="ru-RU" smtClean="0"/>
              <a:pPr>
                <a:defRPr/>
              </a:pPr>
              <a:t>‹#›</a:t>
            </a:fld>
            <a:endParaRPr lang="ru-RU"/>
          </a:p>
        </p:txBody>
      </p:sp>
    </p:spTree>
    <p:extLst>
      <p:ext uri="{BB962C8B-B14F-4D97-AF65-F5344CB8AC3E}">
        <p14:creationId xmlns:p14="http://schemas.microsoft.com/office/powerpoint/2010/main" val="4259136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04788"/>
            <a:ext cx="3008313" cy="871537"/>
          </a:xfrm>
        </p:spPr>
        <p:txBody>
          <a:bodyPr anchor="b"/>
          <a:lstStyle>
            <a:lvl1pPr algn="l">
              <a:defRPr sz="1800" b="1"/>
            </a:lvl1pPr>
          </a:lstStyle>
          <a:p>
            <a:r>
              <a:rPr lang="ru-RU"/>
              <a:t>Образец заголовка</a:t>
            </a:r>
          </a:p>
        </p:txBody>
      </p:sp>
      <p:sp>
        <p:nvSpPr>
          <p:cNvPr id="3" name="Объект 2"/>
          <p:cNvSpPr>
            <a:spLocks noGrp="1"/>
          </p:cNvSpPr>
          <p:nvPr>
            <p:ph idx="1"/>
          </p:nvPr>
        </p:nvSpPr>
        <p:spPr>
          <a:xfrm>
            <a:off x="3575050" y="204788"/>
            <a:ext cx="5111750" cy="4389834"/>
          </a:xfrm>
        </p:spPr>
        <p:txBody>
          <a:bodyPr/>
          <a:lstStyle>
            <a:lvl1pPr>
              <a:defRPr sz="2900"/>
            </a:lvl1pPr>
            <a:lvl2pPr>
              <a:defRPr sz="2500"/>
            </a:lvl2pPr>
            <a:lvl3pPr>
              <a:defRPr sz="22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1" y="1076325"/>
            <a:ext cx="3008313" cy="3518297"/>
          </a:xfrm>
        </p:spPr>
        <p:txBody>
          <a:bodyPr/>
          <a:lstStyle>
            <a:lvl1pPr marL="0" indent="0">
              <a:buNone/>
              <a:defRPr sz="1200"/>
            </a:lvl1pPr>
            <a:lvl2pPr marL="408142" indent="0">
              <a:buNone/>
              <a:defRPr sz="1100"/>
            </a:lvl2pPr>
            <a:lvl3pPr marL="816284" indent="0">
              <a:buNone/>
              <a:defRPr sz="900"/>
            </a:lvl3pPr>
            <a:lvl4pPr marL="1224426" indent="0">
              <a:buNone/>
              <a:defRPr sz="800"/>
            </a:lvl4pPr>
            <a:lvl5pPr marL="1632568" indent="0">
              <a:buNone/>
              <a:defRPr sz="800"/>
            </a:lvl5pPr>
            <a:lvl6pPr marL="2040711" indent="0">
              <a:buNone/>
              <a:defRPr sz="800"/>
            </a:lvl6pPr>
            <a:lvl7pPr marL="2448852" indent="0">
              <a:buNone/>
              <a:defRPr sz="800"/>
            </a:lvl7pPr>
            <a:lvl8pPr marL="2856995" indent="0">
              <a:buNone/>
              <a:defRPr sz="800"/>
            </a:lvl8pPr>
            <a:lvl9pPr marL="3265137" indent="0">
              <a:buNone/>
              <a:defRPr sz="800"/>
            </a:lvl9pPr>
          </a:lstStyle>
          <a:p>
            <a:pPr lvl="0"/>
            <a:r>
              <a:rPr lang="ru-RU"/>
              <a:t>Образец текста</a:t>
            </a:r>
          </a:p>
        </p:txBody>
      </p:sp>
      <p:sp>
        <p:nvSpPr>
          <p:cNvPr id="5" name="Дата 4"/>
          <p:cNvSpPr>
            <a:spLocks noGrp="1"/>
          </p:cNvSpPr>
          <p:nvPr>
            <p:ph type="dt" sz="half" idx="10"/>
          </p:nvPr>
        </p:nvSpPr>
        <p:spPr/>
        <p:txBody>
          <a:bodyPr/>
          <a:lstStyle/>
          <a:p>
            <a:pPr>
              <a:defRPr/>
            </a:pPr>
            <a:fld id="{AB8CBE6E-2B2C-4A28-8303-FCD69577C21A}" type="datetimeFigureOut">
              <a:rPr lang="ru-RU" smtClean="0"/>
              <a:pPr>
                <a:defRPr/>
              </a:pPr>
              <a:t>20.08.2024</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pPr>
              <a:defRPr/>
            </a:pPr>
            <a:fld id="{3407CE25-A48A-4A61-9117-575C6FA58D38}" type="slidenum">
              <a:rPr lang="ru-RU" smtClean="0"/>
              <a:pPr>
                <a:defRPr/>
              </a:pPr>
              <a:t>‹#›</a:t>
            </a:fld>
            <a:endParaRPr lang="ru-RU"/>
          </a:p>
        </p:txBody>
      </p:sp>
    </p:spTree>
    <p:extLst>
      <p:ext uri="{BB962C8B-B14F-4D97-AF65-F5344CB8AC3E}">
        <p14:creationId xmlns:p14="http://schemas.microsoft.com/office/powerpoint/2010/main" val="1773066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1800" b="1"/>
            </a:lvl1pPr>
          </a:lstStyle>
          <a:p>
            <a:r>
              <a:rPr lang="ru-RU"/>
              <a:t>Образец заголовка</a:t>
            </a:r>
          </a:p>
        </p:txBody>
      </p:sp>
      <p:sp>
        <p:nvSpPr>
          <p:cNvPr id="3" name="Рисунок 2"/>
          <p:cNvSpPr>
            <a:spLocks noGrp="1"/>
          </p:cNvSpPr>
          <p:nvPr>
            <p:ph type="pic" idx="1"/>
          </p:nvPr>
        </p:nvSpPr>
        <p:spPr>
          <a:xfrm>
            <a:off x="1792288" y="459581"/>
            <a:ext cx="5486400" cy="3086100"/>
          </a:xfrm>
        </p:spPr>
        <p:txBody>
          <a:bodyPr/>
          <a:lstStyle>
            <a:lvl1pPr marL="0" indent="0">
              <a:buNone/>
              <a:defRPr sz="2900"/>
            </a:lvl1pPr>
            <a:lvl2pPr marL="408142" indent="0">
              <a:buNone/>
              <a:defRPr sz="2500"/>
            </a:lvl2pPr>
            <a:lvl3pPr marL="816284" indent="0">
              <a:buNone/>
              <a:defRPr sz="2200"/>
            </a:lvl3pPr>
            <a:lvl4pPr marL="1224426" indent="0">
              <a:buNone/>
              <a:defRPr sz="1800"/>
            </a:lvl4pPr>
            <a:lvl5pPr marL="1632568" indent="0">
              <a:buNone/>
              <a:defRPr sz="1800"/>
            </a:lvl5pPr>
            <a:lvl6pPr marL="2040711" indent="0">
              <a:buNone/>
              <a:defRPr sz="1800"/>
            </a:lvl6pPr>
            <a:lvl7pPr marL="2448852" indent="0">
              <a:buNone/>
              <a:defRPr sz="1800"/>
            </a:lvl7pPr>
            <a:lvl8pPr marL="2856995" indent="0">
              <a:buNone/>
              <a:defRPr sz="1800"/>
            </a:lvl8pPr>
            <a:lvl9pPr marL="3265137" indent="0">
              <a:buNone/>
              <a:defRPr sz="1800"/>
            </a:lvl9pPr>
          </a:lstStyle>
          <a:p>
            <a:endParaRPr lang="ru-RU"/>
          </a:p>
        </p:txBody>
      </p:sp>
      <p:sp>
        <p:nvSpPr>
          <p:cNvPr id="4" name="Текст 3"/>
          <p:cNvSpPr>
            <a:spLocks noGrp="1"/>
          </p:cNvSpPr>
          <p:nvPr>
            <p:ph type="body" sz="half" idx="2"/>
          </p:nvPr>
        </p:nvSpPr>
        <p:spPr>
          <a:xfrm>
            <a:off x="1792288" y="4025503"/>
            <a:ext cx="5486400" cy="603647"/>
          </a:xfrm>
        </p:spPr>
        <p:txBody>
          <a:bodyPr/>
          <a:lstStyle>
            <a:lvl1pPr marL="0" indent="0">
              <a:buNone/>
              <a:defRPr sz="1200"/>
            </a:lvl1pPr>
            <a:lvl2pPr marL="408142" indent="0">
              <a:buNone/>
              <a:defRPr sz="1100"/>
            </a:lvl2pPr>
            <a:lvl3pPr marL="816284" indent="0">
              <a:buNone/>
              <a:defRPr sz="900"/>
            </a:lvl3pPr>
            <a:lvl4pPr marL="1224426" indent="0">
              <a:buNone/>
              <a:defRPr sz="800"/>
            </a:lvl4pPr>
            <a:lvl5pPr marL="1632568" indent="0">
              <a:buNone/>
              <a:defRPr sz="800"/>
            </a:lvl5pPr>
            <a:lvl6pPr marL="2040711" indent="0">
              <a:buNone/>
              <a:defRPr sz="800"/>
            </a:lvl6pPr>
            <a:lvl7pPr marL="2448852" indent="0">
              <a:buNone/>
              <a:defRPr sz="800"/>
            </a:lvl7pPr>
            <a:lvl8pPr marL="2856995" indent="0">
              <a:buNone/>
              <a:defRPr sz="800"/>
            </a:lvl8pPr>
            <a:lvl9pPr marL="3265137" indent="0">
              <a:buNone/>
              <a:defRPr sz="800"/>
            </a:lvl9pPr>
          </a:lstStyle>
          <a:p>
            <a:pPr lvl="0"/>
            <a:r>
              <a:rPr lang="ru-RU"/>
              <a:t>Образец текста</a:t>
            </a:r>
          </a:p>
        </p:txBody>
      </p:sp>
      <p:sp>
        <p:nvSpPr>
          <p:cNvPr id="5" name="Дата 4"/>
          <p:cNvSpPr>
            <a:spLocks noGrp="1"/>
          </p:cNvSpPr>
          <p:nvPr>
            <p:ph type="dt" sz="half" idx="10"/>
          </p:nvPr>
        </p:nvSpPr>
        <p:spPr/>
        <p:txBody>
          <a:bodyPr/>
          <a:lstStyle/>
          <a:p>
            <a:pPr>
              <a:defRPr/>
            </a:pPr>
            <a:fld id="{0694DDF0-FAF4-4738-8904-978A6FD0DB92}" type="datetimeFigureOut">
              <a:rPr lang="ru-RU" smtClean="0"/>
              <a:pPr>
                <a:defRPr/>
              </a:pPr>
              <a:t>20.08.2024</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pPr>
              <a:defRPr/>
            </a:pPr>
            <a:fld id="{A36A2693-9A2E-40A3-A0BF-893B2CEC1333}" type="slidenum">
              <a:rPr lang="ru-RU" smtClean="0"/>
              <a:pPr>
                <a:defRPr/>
              </a:pPr>
              <a:t>‹#›</a:t>
            </a:fld>
            <a:endParaRPr lang="ru-RU"/>
          </a:p>
        </p:txBody>
      </p:sp>
    </p:spTree>
    <p:extLst>
      <p:ext uri="{BB962C8B-B14F-4D97-AF65-F5344CB8AC3E}">
        <p14:creationId xmlns:p14="http://schemas.microsoft.com/office/powerpoint/2010/main" val="509634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60000"/>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a:prstGeom prst="rect">
            <a:avLst/>
          </a:prstGeom>
        </p:spPr>
        <p:txBody>
          <a:bodyPr vert="horz" lIns="81628" tIns="40814" rIns="81628" bIns="40814" rtlCol="0" anchor="ctr">
            <a:normAutofit/>
          </a:bodyPr>
          <a:lstStyle/>
          <a:p>
            <a:r>
              <a:rPr lang="ru-RU"/>
              <a:t>Образец заголовка</a:t>
            </a:r>
          </a:p>
        </p:txBody>
      </p:sp>
      <p:sp>
        <p:nvSpPr>
          <p:cNvPr id="3" name="Текст 2"/>
          <p:cNvSpPr>
            <a:spLocks noGrp="1"/>
          </p:cNvSpPr>
          <p:nvPr>
            <p:ph type="body" idx="1"/>
          </p:nvPr>
        </p:nvSpPr>
        <p:spPr>
          <a:xfrm>
            <a:off x="457200" y="1200150"/>
            <a:ext cx="8229600" cy="3394472"/>
          </a:xfrm>
          <a:prstGeom prst="rect">
            <a:avLst/>
          </a:prstGeom>
        </p:spPr>
        <p:txBody>
          <a:bodyPr vert="horz" lIns="81628" tIns="40814" rIns="81628" bIns="40814"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4767263"/>
            <a:ext cx="2133600" cy="273844"/>
          </a:xfrm>
          <a:prstGeom prst="rect">
            <a:avLst/>
          </a:prstGeom>
        </p:spPr>
        <p:txBody>
          <a:bodyPr vert="horz" lIns="81628" tIns="40814" rIns="81628" bIns="40814" rtlCol="0" anchor="ctr"/>
          <a:lstStyle>
            <a:lvl1pPr algn="l">
              <a:defRPr sz="1100">
                <a:solidFill>
                  <a:schemeClr val="tx1">
                    <a:tint val="75000"/>
                  </a:schemeClr>
                </a:solidFill>
              </a:defRPr>
            </a:lvl1pPr>
          </a:lstStyle>
          <a:p>
            <a:pPr>
              <a:defRPr/>
            </a:pPr>
            <a:fld id="{4E827A35-59E6-450E-85A0-EA69A7048322}" type="datetimeFigureOut">
              <a:rPr lang="ru-RU" smtClean="0"/>
              <a:pPr>
                <a:defRPr/>
              </a:pPr>
              <a:t>20.08.2024</a:t>
            </a:fld>
            <a:endParaRPr lang="ru-RU"/>
          </a:p>
        </p:txBody>
      </p:sp>
      <p:sp>
        <p:nvSpPr>
          <p:cNvPr id="5" name="Нижний колонтитул 4"/>
          <p:cNvSpPr>
            <a:spLocks noGrp="1"/>
          </p:cNvSpPr>
          <p:nvPr>
            <p:ph type="ftr" sz="quarter" idx="3"/>
          </p:nvPr>
        </p:nvSpPr>
        <p:spPr>
          <a:xfrm>
            <a:off x="3124201" y="4767263"/>
            <a:ext cx="2895600" cy="273844"/>
          </a:xfrm>
          <a:prstGeom prst="rect">
            <a:avLst/>
          </a:prstGeom>
        </p:spPr>
        <p:txBody>
          <a:bodyPr vert="horz" lIns="81628" tIns="40814" rIns="81628" bIns="40814" rtlCol="0" anchor="ctr"/>
          <a:lstStyle>
            <a:lvl1pPr algn="ctr">
              <a:defRPr sz="1100">
                <a:solidFill>
                  <a:schemeClr val="tx1">
                    <a:tint val="75000"/>
                  </a:schemeClr>
                </a:solidFill>
              </a:defRPr>
            </a:lvl1pPr>
          </a:lstStyle>
          <a:p>
            <a:pPr>
              <a:defRPr/>
            </a:pPr>
            <a:endParaRPr lang="ru-RU"/>
          </a:p>
        </p:txBody>
      </p:sp>
      <p:sp>
        <p:nvSpPr>
          <p:cNvPr id="6" name="Номер слайда 5"/>
          <p:cNvSpPr>
            <a:spLocks noGrp="1"/>
          </p:cNvSpPr>
          <p:nvPr>
            <p:ph type="sldNum" sz="quarter" idx="4"/>
          </p:nvPr>
        </p:nvSpPr>
        <p:spPr>
          <a:xfrm>
            <a:off x="6553200" y="4767263"/>
            <a:ext cx="2133600" cy="273844"/>
          </a:xfrm>
          <a:prstGeom prst="rect">
            <a:avLst/>
          </a:prstGeom>
        </p:spPr>
        <p:txBody>
          <a:bodyPr vert="horz" lIns="81628" tIns="40814" rIns="81628" bIns="40814" rtlCol="0" anchor="ctr"/>
          <a:lstStyle>
            <a:lvl1pPr algn="r">
              <a:defRPr sz="1100">
                <a:solidFill>
                  <a:schemeClr val="tx1">
                    <a:tint val="75000"/>
                  </a:schemeClr>
                </a:solidFill>
              </a:defRPr>
            </a:lvl1pPr>
          </a:lstStyle>
          <a:p>
            <a:pPr>
              <a:defRPr/>
            </a:pPr>
            <a:fld id="{55ACF8BC-878E-4BE1-BFB8-4F27DD730807}" type="slidenum">
              <a:rPr lang="ru-RU" smtClean="0"/>
              <a:pPr>
                <a:defRPr/>
              </a:pPr>
              <a:t>‹#›</a:t>
            </a:fld>
            <a:endParaRPr lang="ru-RU"/>
          </a:p>
        </p:txBody>
      </p:sp>
    </p:spTree>
    <p:extLst>
      <p:ext uri="{BB962C8B-B14F-4D97-AF65-F5344CB8AC3E}">
        <p14:creationId xmlns:p14="http://schemas.microsoft.com/office/powerpoint/2010/main" val="216456301"/>
      </p:ext>
    </p:extLst>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 id="2147483807" r:id="rId11"/>
  </p:sldLayoutIdLst>
  <p:txStyles>
    <p:titleStyle>
      <a:lvl1pPr algn="ctr" defTabSz="816284" rtl="0" eaLnBrk="1" latinLnBrk="0" hangingPunct="1">
        <a:spcBef>
          <a:spcPct val="0"/>
        </a:spcBef>
        <a:buNone/>
        <a:defRPr sz="3900" kern="1200">
          <a:solidFill>
            <a:schemeClr val="tx1"/>
          </a:solidFill>
          <a:latin typeface="+mj-lt"/>
          <a:ea typeface="+mj-ea"/>
          <a:cs typeface="+mj-cs"/>
        </a:defRPr>
      </a:lvl1pPr>
    </p:titleStyle>
    <p:bodyStyle>
      <a:lvl1pPr marL="306107" indent="-306107" algn="l" defTabSz="816284" rtl="0" eaLnBrk="1" latinLnBrk="0" hangingPunct="1">
        <a:spcBef>
          <a:spcPct val="20000"/>
        </a:spcBef>
        <a:buFont typeface="Arial" panose="020B0604020202020204" pitchFamily="34" charset="0"/>
        <a:buChar char="•"/>
        <a:defRPr sz="2900" kern="1200">
          <a:solidFill>
            <a:schemeClr val="tx1"/>
          </a:solidFill>
          <a:latin typeface="+mn-lt"/>
          <a:ea typeface="+mn-ea"/>
          <a:cs typeface="+mn-cs"/>
        </a:defRPr>
      </a:lvl1pPr>
      <a:lvl2pPr marL="663231" indent="-255089" algn="l" defTabSz="816284" rtl="0" eaLnBrk="1" latinLnBrk="0" hangingPunct="1">
        <a:spcBef>
          <a:spcPct val="20000"/>
        </a:spcBef>
        <a:buFont typeface="Arial" panose="020B0604020202020204" pitchFamily="34" charset="0"/>
        <a:buChar char="–"/>
        <a:defRPr sz="2500" kern="1200">
          <a:solidFill>
            <a:schemeClr val="tx1"/>
          </a:solidFill>
          <a:latin typeface="+mn-lt"/>
          <a:ea typeface="+mn-ea"/>
          <a:cs typeface="+mn-cs"/>
        </a:defRPr>
      </a:lvl2pPr>
      <a:lvl3pPr marL="1020355" indent="-204071" algn="l" defTabSz="81628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3pPr>
      <a:lvl4pPr marL="1428498" indent="-204071" algn="l" defTabSz="816284"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1836639" indent="-204071" algn="l" defTabSz="816284"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244782" indent="-204071" algn="l" defTabSz="816284"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652924" indent="-204071" algn="l" defTabSz="816284"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061065" indent="-204071" algn="l" defTabSz="816284"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469208" indent="-204071" algn="l" defTabSz="816284"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816284" rtl="0" eaLnBrk="1" latinLnBrk="0" hangingPunct="1">
        <a:defRPr sz="1600" kern="1200">
          <a:solidFill>
            <a:schemeClr val="tx1"/>
          </a:solidFill>
          <a:latin typeface="+mn-lt"/>
          <a:ea typeface="+mn-ea"/>
          <a:cs typeface="+mn-cs"/>
        </a:defRPr>
      </a:lvl1pPr>
      <a:lvl2pPr marL="408142" algn="l" defTabSz="816284" rtl="0" eaLnBrk="1" latinLnBrk="0" hangingPunct="1">
        <a:defRPr sz="1600" kern="1200">
          <a:solidFill>
            <a:schemeClr val="tx1"/>
          </a:solidFill>
          <a:latin typeface="+mn-lt"/>
          <a:ea typeface="+mn-ea"/>
          <a:cs typeface="+mn-cs"/>
        </a:defRPr>
      </a:lvl2pPr>
      <a:lvl3pPr marL="816284" algn="l" defTabSz="816284" rtl="0" eaLnBrk="1" latinLnBrk="0" hangingPunct="1">
        <a:defRPr sz="1600" kern="1200">
          <a:solidFill>
            <a:schemeClr val="tx1"/>
          </a:solidFill>
          <a:latin typeface="+mn-lt"/>
          <a:ea typeface="+mn-ea"/>
          <a:cs typeface="+mn-cs"/>
        </a:defRPr>
      </a:lvl3pPr>
      <a:lvl4pPr marL="1224426" algn="l" defTabSz="816284" rtl="0" eaLnBrk="1" latinLnBrk="0" hangingPunct="1">
        <a:defRPr sz="1600" kern="1200">
          <a:solidFill>
            <a:schemeClr val="tx1"/>
          </a:solidFill>
          <a:latin typeface="+mn-lt"/>
          <a:ea typeface="+mn-ea"/>
          <a:cs typeface="+mn-cs"/>
        </a:defRPr>
      </a:lvl4pPr>
      <a:lvl5pPr marL="1632568" algn="l" defTabSz="816284" rtl="0" eaLnBrk="1" latinLnBrk="0" hangingPunct="1">
        <a:defRPr sz="1600" kern="1200">
          <a:solidFill>
            <a:schemeClr val="tx1"/>
          </a:solidFill>
          <a:latin typeface="+mn-lt"/>
          <a:ea typeface="+mn-ea"/>
          <a:cs typeface="+mn-cs"/>
        </a:defRPr>
      </a:lvl5pPr>
      <a:lvl6pPr marL="2040711" algn="l" defTabSz="816284" rtl="0" eaLnBrk="1" latinLnBrk="0" hangingPunct="1">
        <a:defRPr sz="1600" kern="1200">
          <a:solidFill>
            <a:schemeClr val="tx1"/>
          </a:solidFill>
          <a:latin typeface="+mn-lt"/>
          <a:ea typeface="+mn-ea"/>
          <a:cs typeface="+mn-cs"/>
        </a:defRPr>
      </a:lvl6pPr>
      <a:lvl7pPr marL="2448852" algn="l" defTabSz="816284" rtl="0" eaLnBrk="1" latinLnBrk="0" hangingPunct="1">
        <a:defRPr sz="1600" kern="1200">
          <a:solidFill>
            <a:schemeClr val="tx1"/>
          </a:solidFill>
          <a:latin typeface="+mn-lt"/>
          <a:ea typeface="+mn-ea"/>
          <a:cs typeface="+mn-cs"/>
        </a:defRPr>
      </a:lvl7pPr>
      <a:lvl8pPr marL="2856995" algn="l" defTabSz="816284" rtl="0" eaLnBrk="1" latinLnBrk="0" hangingPunct="1">
        <a:defRPr sz="1600" kern="1200">
          <a:solidFill>
            <a:schemeClr val="tx1"/>
          </a:solidFill>
          <a:latin typeface="+mn-lt"/>
          <a:ea typeface="+mn-ea"/>
          <a:cs typeface="+mn-cs"/>
        </a:defRPr>
      </a:lvl8pPr>
      <a:lvl9pPr marL="3265137" algn="l" defTabSz="816284"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a:extLst>
              <a:ext uri="{FF2B5EF4-FFF2-40B4-BE49-F238E27FC236}">
                <a16:creationId xmlns:a16="http://schemas.microsoft.com/office/drawing/2014/main" xmlns="" id="{A6F218C3-68F5-4E0B-B90D-8FA6CCF221C5}"/>
              </a:ext>
            </a:extLst>
          </p:cNvPr>
          <p:cNvSpPr txBox="1"/>
          <p:nvPr/>
        </p:nvSpPr>
        <p:spPr>
          <a:xfrm>
            <a:off x="1077713" y="1635646"/>
            <a:ext cx="6984776" cy="1909455"/>
          </a:xfrm>
          <a:prstGeom prst="rect">
            <a:avLst/>
          </a:prstGeom>
          <a:noFill/>
        </p:spPr>
        <p:txBody>
          <a:bodyPr wrap="square" lIns="62188" tIns="31094" rIns="62188" bIns="31094">
            <a:spAutoFit/>
          </a:bodyPr>
          <a:lstStyle/>
          <a:p>
            <a:pPr lvl="0" algn="ctr"/>
            <a:r>
              <a:rPr lang="ru-RU" sz="4000" dirty="0" smtClean="0">
                <a:solidFill>
                  <a:schemeClr val="accent1">
                    <a:lumMod val="50000"/>
                  </a:schemeClr>
                </a:solidFill>
                <a:latin typeface="Century Gothic" panose="020B0502020202020204" pitchFamily="34" charset="0"/>
                <a:ea typeface="Century Gothic"/>
                <a:cs typeface="Times New Roman" panose="02020603050405020304" pitchFamily="18" charset="0"/>
                <a:sym typeface="Century Gothic"/>
              </a:rPr>
              <a:t>Подведение итогов деятельности за </a:t>
            </a:r>
            <a:r>
              <a:rPr lang="ru-RU" sz="4000" b="1" dirty="0" smtClean="0">
                <a:solidFill>
                  <a:schemeClr val="accent1">
                    <a:lumMod val="50000"/>
                  </a:schemeClr>
                </a:solidFill>
                <a:latin typeface="Century Gothic" panose="020B0502020202020204" pitchFamily="34" charset="0"/>
                <a:ea typeface="Century Gothic"/>
                <a:cs typeface="Times New Roman" panose="02020603050405020304" pitchFamily="18" charset="0"/>
                <a:sym typeface="Century Gothic"/>
              </a:rPr>
              <a:t>первое полугодие 2024 года</a:t>
            </a:r>
          </a:p>
        </p:txBody>
      </p:sp>
      <p:pic>
        <p:nvPicPr>
          <p:cNvPr id="14" name="Рисунок 13">
            <a:extLst>
              <a:ext uri="{FF2B5EF4-FFF2-40B4-BE49-F238E27FC236}">
                <a16:creationId xmlns:a16="http://schemas.microsoft.com/office/drawing/2014/main" xmlns="" id="{0700B3ED-7B20-408D-986C-0005C6EED17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0500" y="4465387"/>
            <a:ext cx="1656184" cy="329698"/>
          </a:xfrm>
          <a:prstGeom prst="rect">
            <a:avLst/>
          </a:prstGeom>
        </p:spPr>
      </p:pic>
      <p:sp>
        <p:nvSpPr>
          <p:cNvPr id="10" name="Прямоугольник 9"/>
          <p:cNvSpPr/>
          <p:nvPr/>
        </p:nvSpPr>
        <p:spPr>
          <a:xfrm>
            <a:off x="-18689" y="27846"/>
            <a:ext cx="9161599" cy="1323439"/>
          </a:xfrm>
          <a:prstGeom prst="rect">
            <a:avLst/>
          </a:prstGeom>
        </p:spPr>
        <p:txBody>
          <a:bodyPr wrap="square">
            <a:spAutoFit/>
          </a:bodyPr>
          <a:lstStyle/>
          <a:p>
            <a:pPr algn="ctr"/>
            <a:r>
              <a:rPr lang="ru-RU" sz="2000" dirty="0" smtClean="0">
                <a:solidFill>
                  <a:schemeClr val="accent1">
                    <a:lumMod val="50000"/>
                  </a:schemeClr>
                </a:solidFill>
                <a:latin typeface="Century Gothic" panose="020B0502020202020204" pitchFamily="34" charset="0"/>
              </a:rPr>
              <a:t>ЗАСЕДАНИЕ КОЛЛЕГИИ </a:t>
            </a:r>
          </a:p>
          <a:p>
            <a:pPr algn="ctr"/>
            <a:r>
              <a:rPr lang="ru-RU" sz="2000" b="1" dirty="0" smtClean="0">
                <a:solidFill>
                  <a:schemeClr val="accent1">
                    <a:lumMod val="50000"/>
                  </a:schemeClr>
                </a:solidFill>
                <a:latin typeface="Century Gothic" panose="020B0502020202020204" pitchFamily="34" charset="0"/>
              </a:rPr>
              <a:t>КОМИТЕТА ГРАДОСТРОИТЕЛЬНОЙ ПОЛИТИКИ </a:t>
            </a:r>
          </a:p>
          <a:p>
            <a:pPr algn="ctr"/>
            <a:r>
              <a:rPr lang="ru-RU" sz="2000" b="1" dirty="0" smtClean="0">
                <a:solidFill>
                  <a:schemeClr val="accent1">
                    <a:lumMod val="50000"/>
                  </a:schemeClr>
                </a:solidFill>
                <a:latin typeface="Century Gothic" panose="020B0502020202020204" pitchFamily="34" charset="0"/>
              </a:rPr>
              <a:t>ЛЕНИНГРАДСКОЙ ОБЛАСТИ</a:t>
            </a:r>
            <a:r>
              <a:rPr lang="ru-RU" sz="2000" dirty="0" smtClean="0">
                <a:solidFill>
                  <a:schemeClr val="accent1">
                    <a:lumMod val="50000"/>
                  </a:schemeClr>
                </a:solidFill>
                <a:latin typeface="Century Gothic" panose="020B0502020202020204" pitchFamily="34" charset="0"/>
              </a:rPr>
              <a:t> </a:t>
            </a:r>
          </a:p>
          <a:p>
            <a:pPr algn="ctr"/>
            <a:r>
              <a:rPr lang="ru-RU" sz="2000" dirty="0" smtClean="0">
                <a:solidFill>
                  <a:schemeClr val="accent1">
                    <a:lumMod val="50000"/>
                  </a:schemeClr>
                </a:solidFill>
                <a:latin typeface="Century Gothic" panose="020B0502020202020204" pitchFamily="34" charset="0"/>
              </a:rPr>
              <a:t>НА ТЕМУ:</a:t>
            </a:r>
            <a:endParaRPr lang="ru-RU" sz="2000" dirty="0">
              <a:solidFill>
                <a:schemeClr val="accent1">
                  <a:lumMod val="50000"/>
                </a:schemeClr>
              </a:solidFill>
              <a:latin typeface="Century Gothic" panose="020B0502020202020204" pitchFamily="34" charset="0"/>
            </a:endParaRPr>
          </a:p>
        </p:txBody>
      </p:sp>
      <p:sp>
        <p:nvSpPr>
          <p:cNvPr id="16" name="Прямоугольник 15">
            <a:extLst>
              <a:ext uri="{FF2B5EF4-FFF2-40B4-BE49-F238E27FC236}">
                <a16:creationId xmlns="" xmlns:a16="http://schemas.microsoft.com/office/drawing/2014/main" id="{61875AA5-485E-46B8-98CC-0742A36A2B10}"/>
              </a:ext>
            </a:extLst>
          </p:cNvPr>
          <p:cNvSpPr/>
          <p:nvPr/>
        </p:nvSpPr>
        <p:spPr>
          <a:xfrm>
            <a:off x="-33495" y="4908672"/>
            <a:ext cx="9207193" cy="24291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2188" tIns="31094" rIns="62188" bIns="31094" rtlCol="0" anchor="ctr"/>
          <a:lstStyle/>
          <a:p>
            <a:pPr algn="ctr"/>
            <a:endParaRPr lang="ru-RU"/>
          </a:p>
        </p:txBody>
      </p:sp>
    </p:spTree>
    <p:extLst>
      <p:ext uri="{BB962C8B-B14F-4D97-AF65-F5344CB8AC3E}">
        <p14:creationId xmlns:p14="http://schemas.microsoft.com/office/powerpoint/2010/main" val="32647220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Прямоугольник 19"/>
          <p:cNvSpPr/>
          <p:nvPr/>
        </p:nvSpPr>
        <p:spPr>
          <a:xfrm>
            <a:off x="0" y="0"/>
            <a:ext cx="9144001" cy="4803998"/>
          </a:xfrm>
          <a:prstGeom prst="rect">
            <a:avLst/>
          </a:prstGeom>
          <a:solidFill>
            <a:srgbClr val="FFFFFF">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lstStyle/>
          <a:p>
            <a:pPr marL="342900" lvl="0" indent="-342900" algn="just">
              <a:lnSpc>
                <a:spcPct val="115000"/>
              </a:lnSpc>
              <a:spcAft>
                <a:spcPts val="0"/>
              </a:spcAft>
              <a:buFont typeface="Symbol"/>
              <a:buChar char=""/>
              <a:tabLst>
                <a:tab pos="630555" algn="l"/>
              </a:tabLst>
            </a:pPr>
            <a:endParaRPr lang="ru-RU" sz="1600" dirty="0">
              <a:solidFill>
                <a:schemeClr val="tx2">
                  <a:lumMod val="75000"/>
                </a:schemeClr>
              </a:solidFill>
              <a:latin typeface="Century Gothic" panose="020B0502020202020204" pitchFamily="34" charset="0"/>
              <a:ea typeface="Calibri"/>
              <a:cs typeface="Times New Roman"/>
            </a:endParaRPr>
          </a:p>
        </p:txBody>
      </p:sp>
      <p:sp>
        <p:nvSpPr>
          <p:cNvPr id="12" name="Заголовок 16"/>
          <p:cNvSpPr txBox="1">
            <a:spLocks/>
          </p:cNvSpPr>
          <p:nvPr/>
        </p:nvSpPr>
        <p:spPr>
          <a:xfrm>
            <a:off x="266466" y="68974"/>
            <a:ext cx="8701641" cy="377893"/>
          </a:xfrm>
          <a:prstGeom prst="rect">
            <a:avLst/>
          </a:prstGeom>
        </p:spPr>
        <p:txBody>
          <a:bodyPr vert="horz" lIns="62188" tIns="31094" rIns="62188" bIns="31094"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endParaRPr lang="ru-RU" sz="1200" b="1" dirty="0" smtClean="0">
              <a:solidFill>
                <a:schemeClr val="tx2">
                  <a:lumMod val="75000"/>
                </a:schemeClr>
              </a:solidFill>
              <a:latin typeface="Century Gothic" panose="020B0502020202020204" pitchFamily="34" charset="0"/>
              <a:ea typeface="Century Gothic"/>
              <a:cs typeface="Century Gothic"/>
            </a:endParaRPr>
          </a:p>
          <a:p>
            <a:pPr>
              <a:spcBef>
                <a:spcPts val="0"/>
              </a:spcBef>
            </a:pPr>
            <a:r>
              <a:rPr lang="ru-RU" sz="1800" b="1" dirty="0" smtClean="0">
                <a:solidFill>
                  <a:schemeClr val="accent2"/>
                </a:solidFill>
                <a:latin typeface="Century Gothic" panose="020B0502020202020204" pitchFamily="34" charset="0"/>
                <a:ea typeface="Century Gothic"/>
                <a:cs typeface="Century Gothic"/>
              </a:rPr>
              <a:t>Комитет полагает необходимым отметить следующее:</a:t>
            </a:r>
            <a:endParaRPr lang="ru-RU" sz="1800" b="1" dirty="0">
              <a:solidFill>
                <a:schemeClr val="accent2"/>
              </a:solidFill>
              <a:latin typeface="Century Gothic" panose="020B0502020202020204" pitchFamily="34" charset="0"/>
              <a:ea typeface="Century Gothic"/>
              <a:cs typeface="Century Gothic"/>
            </a:endParaRPr>
          </a:p>
        </p:txBody>
      </p:sp>
      <p:sp>
        <p:nvSpPr>
          <p:cNvPr id="5" name="AutoShape 8" descr="⬇ Скачать картинки 3d man, стоковые фото 3d man в хорошем качестве |  Depositphoto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6" name="AutoShape 10" descr="⬇ Скачать картинки 3d man, стоковые фото 3d man в хорошем качестве |  Depositphoto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AutoShape 12" descr="⬇ Скачать картинки 3d man, стоковые фото 3d man в хорошем качестве |  Depositphotos"/>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 name="AutoShape 2" descr="blob:https://web.whatsapp.com/8d767acf-d1d3-4833-9705-b85a149b818b"/>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 name="AutoShape 4" descr="blob:https://web.whatsapp.com/8d767acf-d1d3-4833-9705-b85a149b818b"/>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 name="AutoShape 6" descr="blob:https://web.whatsapp.com/8d767acf-d1d3-4833-9705-b85a149b818b"/>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cxnSp>
        <p:nvCxnSpPr>
          <p:cNvPr id="28" name="Прямая соединительная линия 27"/>
          <p:cNvCxnSpPr/>
          <p:nvPr/>
        </p:nvCxnSpPr>
        <p:spPr>
          <a:xfrm>
            <a:off x="1448934" y="593268"/>
            <a:ext cx="6336704"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Прямоугольник 7"/>
          <p:cNvSpPr/>
          <p:nvPr/>
        </p:nvSpPr>
        <p:spPr>
          <a:xfrm>
            <a:off x="-108521" y="837959"/>
            <a:ext cx="9087905" cy="3384003"/>
          </a:xfrm>
          <a:prstGeom prst="rect">
            <a:avLst/>
          </a:prstGeom>
        </p:spPr>
        <p:txBody>
          <a:bodyPr wrap="square">
            <a:spAutoFit/>
          </a:bodyPr>
          <a:lstStyle/>
          <a:p>
            <a:pPr marL="645750" lvl="0" indent="-285750" algn="just">
              <a:lnSpc>
                <a:spcPct val="115000"/>
              </a:lnSpc>
              <a:spcAft>
                <a:spcPts val="0"/>
              </a:spcAft>
              <a:buFont typeface="Wingdings" panose="05000000000000000000" pitchFamily="2" charset="2"/>
              <a:buChar char="Ø"/>
              <a:tabLst>
                <a:tab pos="630555" algn="l"/>
              </a:tabLst>
            </a:pPr>
            <a:r>
              <a:rPr lang="ru-RU" sz="1600" dirty="0">
                <a:solidFill>
                  <a:schemeClr val="tx2">
                    <a:lumMod val="75000"/>
                  </a:schemeClr>
                </a:solidFill>
                <a:latin typeface="Century Gothic" panose="020B0502020202020204" pitchFamily="34" charset="0"/>
                <a:ea typeface="Calibri"/>
                <a:cs typeface="Times New Roman"/>
              </a:rPr>
              <a:t>Постановлением Правительства Российской Федерации от 02.02.2024 № </a:t>
            </a:r>
            <a:r>
              <a:rPr lang="ru-RU" sz="1600" dirty="0" smtClean="0">
                <a:solidFill>
                  <a:schemeClr val="tx2">
                    <a:lumMod val="75000"/>
                  </a:schemeClr>
                </a:solidFill>
                <a:latin typeface="Century Gothic" panose="020B0502020202020204" pitchFamily="34" charset="0"/>
                <a:ea typeface="Calibri"/>
                <a:cs typeface="Times New Roman"/>
              </a:rPr>
              <a:t>112 утверждены </a:t>
            </a:r>
            <a:r>
              <a:rPr lang="ru-RU" sz="1600" b="1" dirty="0" smtClean="0">
                <a:solidFill>
                  <a:schemeClr val="tx2">
                    <a:lumMod val="75000"/>
                  </a:schemeClr>
                </a:solidFill>
                <a:latin typeface="Century Gothic" panose="020B0502020202020204" pitchFamily="34" charset="0"/>
                <a:ea typeface="Calibri"/>
                <a:cs typeface="Times New Roman"/>
              </a:rPr>
              <a:t>Правила</a:t>
            </a:r>
            <a:r>
              <a:rPr lang="ru-RU" sz="1600" dirty="0" smtClean="0">
                <a:solidFill>
                  <a:schemeClr val="tx2">
                    <a:lumMod val="75000"/>
                  </a:schemeClr>
                </a:solidFill>
                <a:latin typeface="Century Gothic" panose="020B0502020202020204" pitchFamily="34" charset="0"/>
                <a:ea typeface="Calibri"/>
                <a:cs typeface="Times New Roman"/>
              </a:rPr>
              <a:t>:</a:t>
            </a:r>
          </a:p>
          <a:p>
            <a:pPr marL="645750" lvl="0" indent="-285750" algn="just">
              <a:lnSpc>
                <a:spcPct val="115000"/>
              </a:lnSpc>
              <a:spcAft>
                <a:spcPts val="0"/>
              </a:spcAft>
              <a:buFont typeface="Arial" panose="020B0604020202020204" pitchFamily="34" charset="0"/>
              <a:buChar char="•"/>
              <a:tabLst>
                <a:tab pos="630555" algn="l"/>
              </a:tabLst>
            </a:pPr>
            <a:r>
              <a:rPr lang="ru-RU" sz="1400" dirty="0">
                <a:solidFill>
                  <a:schemeClr val="tx2">
                    <a:lumMod val="75000"/>
                  </a:schemeClr>
                </a:solidFill>
                <a:latin typeface="Century Gothic" panose="020B0502020202020204" pitchFamily="34" charset="0"/>
                <a:ea typeface="Calibri"/>
                <a:cs typeface="Times New Roman"/>
              </a:rPr>
              <a:t>подготовки документации по планировке территории, подготовка которой осуществляется на основании решений уполномоченных федеральных органов исполнительной власти, исполнительных органов субъектов Российской Федерации и органов местного </a:t>
            </a:r>
            <a:r>
              <a:rPr lang="ru-RU" sz="1400" dirty="0" smtClean="0">
                <a:solidFill>
                  <a:schemeClr val="tx2">
                    <a:lumMod val="75000"/>
                  </a:schemeClr>
                </a:solidFill>
                <a:latin typeface="Century Gothic" panose="020B0502020202020204" pitchFamily="34" charset="0"/>
                <a:ea typeface="Calibri"/>
                <a:cs typeface="Times New Roman"/>
              </a:rPr>
              <a:t>самоуправления;</a:t>
            </a:r>
          </a:p>
          <a:p>
            <a:pPr marL="645750" lvl="0" indent="-285750" algn="just">
              <a:lnSpc>
                <a:spcPct val="115000"/>
              </a:lnSpc>
              <a:spcAft>
                <a:spcPts val="0"/>
              </a:spcAft>
              <a:buFont typeface="Arial" panose="020B0604020202020204" pitchFamily="34" charset="0"/>
              <a:buChar char="•"/>
              <a:tabLst>
                <a:tab pos="630555" algn="l"/>
              </a:tabLst>
            </a:pPr>
            <a:r>
              <a:rPr lang="ru-RU" sz="1400" dirty="0">
                <a:solidFill>
                  <a:schemeClr val="tx2">
                    <a:lumMod val="75000"/>
                  </a:schemeClr>
                </a:solidFill>
                <a:latin typeface="Century Gothic" panose="020B0502020202020204" pitchFamily="34" charset="0"/>
                <a:ea typeface="Calibri"/>
                <a:cs typeface="Times New Roman"/>
              </a:rPr>
              <a:t>принятия решения об утверждении документации по планировке территории;</a:t>
            </a:r>
          </a:p>
          <a:p>
            <a:pPr marL="645750" lvl="0" indent="-285750" algn="just">
              <a:lnSpc>
                <a:spcPct val="115000"/>
              </a:lnSpc>
              <a:spcAft>
                <a:spcPts val="0"/>
              </a:spcAft>
              <a:buFont typeface="Arial" panose="020B0604020202020204" pitchFamily="34" charset="0"/>
              <a:buChar char="•"/>
              <a:tabLst>
                <a:tab pos="630555" algn="l"/>
              </a:tabLst>
            </a:pPr>
            <a:r>
              <a:rPr lang="ru-RU" sz="1400" dirty="0">
                <a:solidFill>
                  <a:schemeClr val="tx2">
                    <a:lumMod val="75000"/>
                  </a:schemeClr>
                </a:solidFill>
                <a:latin typeface="Century Gothic" panose="020B0502020202020204" pitchFamily="34" charset="0"/>
                <a:ea typeface="Calibri"/>
                <a:cs typeface="Times New Roman"/>
              </a:rPr>
              <a:t>внесения изменений в документацию по планировке территории;</a:t>
            </a:r>
          </a:p>
          <a:p>
            <a:pPr marL="645750" lvl="0" indent="-285750" algn="just">
              <a:lnSpc>
                <a:spcPct val="115000"/>
              </a:lnSpc>
              <a:spcAft>
                <a:spcPts val="0"/>
              </a:spcAft>
              <a:buFont typeface="Arial" panose="020B0604020202020204" pitchFamily="34" charset="0"/>
              <a:buChar char="•"/>
              <a:tabLst>
                <a:tab pos="630555" algn="l"/>
              </a:tabLst>
            </a:pPr>
            <a:r>
              <a:rPr lang="ru-RU" sz="1400" dirty="0">
                <a:solidFill>
                  <a:schemeClr val="tx2">
                    <a:lumMod val="75000"/>
                  </a:schemeClr>
                </a:solidFill>
                <a:latin typeface="Century Gothic" panose="020B0502020202020204" pitchFamily="34" charset="0"/>
                <a:ea typeface="Calibri"/>
                <a:cs typeface="Times New Roman"/>
              </a:rPr>
              <a:t>отмены документации по планировке территории или ее отдельных частей;</a:t>
            </a:r>
          </a:p>
          <a:p>
            <a:pPr marL="645750" lvl="0" indent="-285750" algn="just">
              <a:lnSpc>
                <a:spcPct val="115000"/>
              </a:lnSpc>
              <a:spcAft>
                <a:spcPts val="0"/>
              </a:spcAft>
              <a:buFont typeface="Arial" panose="020B0604020202020204" pitchFamily="34" charset="0"/>
              <a:buChar char="•"/>
              <a:tabLst>
                <a:tab pos="630555" algn="l"/>
              </a:tabLst>
            </a:pPr>
            <a:r>
              <a:rPr lang="ru-RU" sz="1400" dirty="0">
                <a:solidFill>
                  <a:schemeClr val="tx2">
                    <a:lumMod val="75000"/>
                  </a:schemeClr>
                </a:solidFill>
                <a:latin typeface="Century Gothic" panose="020B0502020202020204" pitchFamily="34" charset="0"/>
                <a:ea typeface="Calibri"/>
                <a:cs typeface="Times New Roman"/>
              </a:rPr>
              <a:t>признания отдельных частей документации по планировке территории не подлежащими </a:t>
            </a:r>
            <a:r>
              <a:rPr lang="ru-RU" sz="1400" dirty="0" smtClean="0">
                <a:solidFill>
                  <a:schemeClr val="tx2">
                    <a:lumMod val="75000"/>
                  </a:schemeClr>
                </a:solidFill>
                <a:latin typeface="Century Gothic" panose="020B0502020202020204" pitchFamily="34" charset="0"/>
                <a:ea typeface="Calibri"/>
                <a:cs typeface="Times New Roman"/>
              </a:rPr>
              <a:t>применению; </a:t>
            </a:r>
          </a:p>
          <a:p>
            <a:pPr marL="645750" lvl="0" indent="-285750" algn="just">
              <a:lnSpc>
                <a:spcPct val="115000"/>
              </a:lnSpc>
              <a:spcAft>
                <a:spcPts val="0"/>
              </a:spcAft>
              <a:buFont typeface="Arial" panose="020B0604020202020204" pitchFamily="34" charset="0"/>
              <a:buChar char="•"/>
              <a:tabLst>
                <a:tab pos="630555" algn="l"/>
              </a:tabLst>
            </a:pPr>
            <a:r>
              <a:rPr lang="ru-RU" sz="1400" dirty="0">
                <a:solidFill>
                  <a:schemeClr val="tx2">
                    <a:lumMod val="75000"/>
                  </a:schemeClr>
                </a:solidFill>
                <a:latin typeface="Century Gothic" panose="020B0502020202020204" pitchFamily="34" charset="0"/>
                <a:ea typeface="Calibri"/>
                <a:cs typeface="Times New Roman"/>
              </a:rPr>
              <a:t>подготовки и утверждения проекта планировки территории в отношении территорий исторических поселений федерального и регионального </a:t>
            </a:r>
            <a:r>
              <a:rPr lang="ru-RU" sz="1400" dirty="0" smtClean="0">
                <a:solidFill>
                  <a:schemeClr val="tx2">
                    <a:lumMod val="75000"/>
                  </a:schemeClr>
                </a:solidFill>
                <a:latin typeface="Century Gothic" panose="020B0502020202020204" pitchFamily="34" charset="0"/>
                <a:ea typeface="Calibri"/>
                <a:cs typeface="Times New Roman"/>
              </a:rPr>
              <a:t>значения.</a:t>
            </a:r>
            <a:endParaRPr lang="ru-RU" sz="1400" dirty="0">
              <a:solidFill>
                <a:schemeClr val="tx2">
                  <a:lumMod val="75000"/>
                </a:schemeClr>
              </a:solidFill>
              <a:latin typeface="Century Gothic" panose="020B0502020202020204" pitchFamily="34" charset="0"/>
              <a:ea typeface="Calibri"/>
              <a:cs typeface="Times New Roman"/>
            </a:endParaRPr>
          </a:p>
        </p:txBody>
      </p:sp>
      <p:sp>
        <p:nvSpPr>
          <p:cNvPr id="21" name="Прямоугольник 20">
            <a:extLst>
              <a:ext uri="{FF2B5EF4-FFF2-40B4-BE49-F238E27FC236}">
                <a16:creationId xmlns="" xmlns:a16="http://schemas.microsoft.com/office/drawing/2014/main" id="{61875AA5-485E-46B8-98CC-0742A36A2B10}"/>
              </a:ext>
            </a:extLst>
          </p:cNvPr>
          <p:cNvSpPr/>
          <p:nvPr/>
        </p:nvSpPr>
        <p:spPr>
          <a:xfrm>
            <a:off x="-7029" y="4923912"/>
            <a:ext cx="9164907" cy="24291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2188" tIns="31094" rIns="62188" bIns="31094" rtlCol="0" anchor="ctr"/>
          <a:lstStyle/>
          <a:p>
            <a:pPr algn="ctr"/>
            <a:endParaRPr lang="ru-RU"/>
          </a:p>
        </p:txBody>
      </p:sp>
      <p:pic>
        <p:nvPicPr>
          <p:cNvPr id="13" name="Рисунок 12">
            <a:extLst>
              <a:ext uri="{FF2B5EF4-FFF2-40B4-BE49-F238E27FC236}">
                <a16:creationId xmlns:a16="http://schemas.microsoft.com/office/drawing/2014/main" xmlns="" id="{0700B3ED-7B20-408D-986C-0005C6EED17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4677" y="4443958"/>
            <a:ext cx="1656184" cy="329698"/>
          </a:xfrm>
          <a:prstGeom prst="rect">
            <a:avLst/>
          </a:prstGeom>
        </p:spPr>
      </p:pic>
    </p:spTree>
    <p:extLst>
      <p:ext uri="{BB962C8B-B14F-4D97-AF65-F5344CB8AC3E}">
        <p14:creationId xmlns:p14="http://schemas.microsoft.com/office/powerpoint/2010/main" val="1243677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Прямоугольник 19"/>
          <p:cNvSpPr/>
          <p:nvPr/>
        </p:nvSpPr>
        <p:spPr>
          <a:xfrm>
            <a:off x="0" y="0"/>
            <a:ext cx="9144001" cy="4773656"/>
          </a:xfrm>
          <a:prstGeom prst="rect">
            <a:avLst/>
          </a:prstGeom>
          <a:solidFill>
            <a:srgbClr val="FFFFFF">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lstStyle/>
          <a:p>
            <a:pPr marL="342900" lvl="0" indent="-342900" algn="just">
              <a:lnSpc>
                <a:spcPct val="115000"/>
              </a:lnSpc>
              <a:spcAft>
                <a:spcPts val="0"/>
              </a:spcAft>
              <a:buFont typeface="Symbol"/>
              <a:buChar char=""/>
              <a:tabLst>
                <a:tab pos="630555" algn="l"/>
              </a:tabLst>
            </a:pPr>
            <a:endParaRPr lang="ru-RU" sz="1600" dirty="0">
              <a:solidFill>
                <a:schemeClr val="tx2">
                  <a:lumMod val="75000"/>
                </a:schemeClr>
              </a:solidFill>
              <a:latin typeface="Century Gothic" panose="020B0502020202020204" pitchFamily="34" charset="0"/>
              <a:ea typeface="Calibri"/>
              <a:cs typeface="Times New Roman"/>
            </a:endParaRPr>
          </a:p>
        </p:txBody>
      </p:sp>
      <p:sp>
        <p:nvSpPr>
          <p:cNvPr id="12" name="Заголовок 16"/>
          <p:cNvSpPr txBox="1">
            <a:spLocks/>
          </p:cNvSpPr>
          <p:nvPr/>
        </p:nvSpPr>
        <p:spPr>
          <a:xfrm>
            <a:off x="266466" y="68974"/>
            <a:ext cx="8701641" cy="377893"/>
          </a:xfrm>
          <a:prstGeom prst="rect">
            <a:avLst/>
          </a:prstGeom>
        </p:spPr>
        <p:txBody>
          <a:bodyPr vert="horz" lIns="62188" tIns="31094" rIns="62188" bIns="31094"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endParaRPr lang="ru-RU" sz="1200" b="1" dirty="0" smtClean="0">
              <a:solidFill>
                <a:schemeClr val="tx2">
                  <a:lumMod val="75000"/>
                </a:schemeClr>
              </a:solidFill>
              <a:latin typeface="Century Gothic" panose="020B0502020202020204" pitchFamily="34" charset="0"/>
              <a:ea typeface="Century Gothic"/>
              <a:cs typeface="Century Gothic"/>
            </a:endParaRPr>
          </a:p>
          <a:p>
            <a:pPr>
              <a:spcBef>
                <a:spcPts val="0"/>
              </a:spcBef>
            </a:pPr>
            <a:r>
              <a:rPr lang="ru-RU" sz="1800" b="1" dirty="0">
                <a:solidFill>
                  <a:schemeClr val="accent2"/>
                </a:solidFill>
                <a:latin typeface="Century Gothic" panose="020B0502020202020204" pitchFamily="34" charset="0"/>
                <a:ea typeface="Century Gothic"/>
                <a:cs typeface="Century Gothic"/>
              </a:rPr>
              <a:t>Комитет полагает необходимым отметить следующее:</a:t>
            </a:r>
          </a:p>
        </p:txBody>
      </p:sp>
      <p:sp>
        <p:nvSpPr>
          <p:cNvPr id="5" name="AutoShape 8" descr="⬇ Скачать картинки 3d man, стоковые фото 3d man в хорошем качестве |  Depositphoto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6" name="AutoShape 10" descr="⬇ Скачать картинки 3d man, стоковые фото 3d man в хорошем качестве |  Depositphoto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AutoShape 12" descr="⬇ Скачать картинки 3d man, стоковые фото 3d man в хорошем качестве |  Depositphotos"/>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 name="AutoShape 2" descr="blob:https://web.whatsapp.com/8d767acf-d1d3-4833-9705-b85a149b818b"/>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 name="AutoShape 4" descr="blob:https://web.whatsapp.com/8d767acf-d1d3-4833-9705-b85a149b818b"/>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 name="AutoShape 6" descr="blob:https://web.whatsapp.com/8d767acf-d1d3-4833-9705-b85a149b818b"/>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cxnSp>
        <p:nvCxnSpPr>
          <p:cNvPr id="28" name="Прямая соединительная линия 27"/>
          <p:cNvCxnSpPr/>
          <p:nvPr/>
        </p:nvCxnSpPr>
        <p:spPr>
          <a:xfrm>
            <a:off x="1448934" y="593268"/>
            <a:ext cx="6336704"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Прямоугольник 7"/>
          <p:cNvSpPr/>
          <p:nvPr/>
        </p:nvSpPr>
        <p:spPr>
          <a:xfrm>
            <a:off x="-108521" y="837959"/>
            <a:ext cx="9087905" cy="2888483"/>
          </a:xfrm>
          <a:prstGeom prst="rect">
            <a:avLst/>
          </a:prstGeom>
        </p:spPr>
        <p:txBody>
          <a:bodyPr wrap="square">
            <a:spAutoFit/>
          </a:bodyPr>
          <a:lstStyle/>
          <a:p>
            <a:pPr marL="360000" algn="just">
              <a:lnSpc>
                <a:spcPct val="115000"/>
              </a:lnSpc>
              <a:spcAft>
                <a:spcPts val="0"/>
              </a:spcAft>
              <a:tabLst>
                <a:tab pos="630555" algn="l"/>
              </a:tabLst>
            </a:pPr>
            <a:r>
              <a:rPr lang="ru-RU" sz="1600" dirty="0">
                <a:solidFill>
                  <a:schemeClr val="tx2">
                    <a:lumMod val="75000"/>
                  </a:schemeClr>
                </a:solidFill>
                <a:latin typeface="Century Gothic" panose="020B0502020202020204" pitchFamily="34" charset="0"/>
                <a:cs typeface="Times New Roman"/>
              </a:rPr>
              <a:t>	</a:t>
            </a:r>
            <a:r>
              <a:rPr lang="ru-RU" sz="1600" dirty="0">
                <a:solidFill>
                  <a:schemeClr val="tx2">
                    <a:lumMod val="75000"/>
                  </a:schemeClr>
                </a:solidFill>
                <a:latin typeface="Century Gothic" panose="020B0502020202020204" pitchFamily="34" charset="0"/>
                <a:ea typeface="Calibri"/>
                <a:cs typeface="Times New Roman"/>
              </a:rPr>
              <a:t>В целях принятия решения о подготовке документации по планировке территории инициатор направляет в уполномоченный орган на бумажном носителе или в форме электронного документа</a:t>
            </a:r>
            <a:r>
              <a:rPr lang="ru-RU" sz="1600" dirty="0" smtClean="0">
                <a:solidFill>
                  <a:schemeClr val="tx2">
                    <a:lumMod val="75000"/>
                  </a:schemeClr>
                </a:solidFill>
                <a:latin typeface="Century Gothic" panose="020B0502020202020204" pitchFamily="34" charset="0"/>
                <a:ea typeface="Calibri"/>
                <a:cs typeface="Times New Roman"/>
              </a:rPr>
              <a:t>:</a:t>
            </a:r>
            <a:endParaRPr lang="ru-RU" sz="1600" dirty="0">
              <a:solidFill>
                <a:schemeClr val="tx2">
                  <a:lumMod val="75000"/>
                </a:schemeClr>
              </a:solidFill>
              <a:latin typeface="Century Gothic" panose="020B0502020202020204" pitchFamily="34" charset="0"/>
              <a:ea typeface="Calibri"/>
              <a:cs typeface="Times New Roman"/>
            </a:endParaRPr>
          </a:p>
          <a:p>
            <a:pPr marL="645750" indent="-285750" algn="just">
              <a:lnSpc>
                <a:spcPct val="115000"/>
              </a:lnSpc>
              <a:spcAft>
                <a:spcPts val="0"/>
              </a:spcAft>
              <a:buFont typeface="Arial" panose="020B0604020202020204" pitchFamily="34" charset="0"/>
              <a:buChar char="•"/>
              <a:tabLst>
                <a:tab pos="630555" algn="l"/>
              </a:tabLst>
            </a:pPr>
            <a:r>
              <a:rPr lang="ru-RU" sz="1400" u="sng" dirty="0">
                <a:solidFill>
                  <a:schemeClr val="tx2">
                    <a:lumMod val="75000"/>
                  </a:schemeClr>
                </a:solidFill>
                <a:latin typeface="Century Gothic" panose="020B0502020202020204" pitchFamily="34" charset="0"/>
                <a:ea typeface="Calibri"/>
                <a:cs typeface="Times New Roman"/>
              </a:rPr>
              <a:t>заявление</a:t>
            </a:r>
            <a:r>
              <a:rPr lang="ru-RU" sz="1400" dirty="0">
                <a:solidFill>
                  <a:schemeClr val="tx2">
                    <a:lumMod val="75000"/>
                  </a:schemeClr>
                </a:solidFill>
                <a:latin typeface="Century Gothic" panose="020B0502020202020204" pitchFamily="34" charset="0"/>
                <a:ea typeface="Calibri"/>
                <a:cs typeface="Times New Roman"/>
              </a:rPr>
              <a:t> о подготовке документации по планировке </a:t>
            </a:r>
            <a:r>
              <a:rPr lang="ru-RU" sz="1400" dirty="0" smtClean="0">
                <a:solidFill>
                  <a:schemeClr val="tx2">
                    <a:lumMod val="75000"/>
                  </a:schemeClr>
                </a:solidFill>
                <a:latin typeface="Century Gothic" panose="020B0502020202020204" pitchFamily="34" charset="0"/>
                <a:ea typeface="Calibri"/>
                <a:cs typeface="Times New Roman"/>
              </a:rPr>
              <a:t>территории;</a:t>
            </a:r>
          </a:p>
          <a:p>
            <a:pPr marL="645750" indent="-285750" algn="just">
              <a:lnSpc>
                <a:spcPct val="115000"/>
              </a:lnSpc>
              <a:spcAft>
                <a:spcPts val="0"/>
              </a:spcAft>
              <a:buFont typeface="Arial" panose="020B0604020202020204" pitchFamily="34" charset="0"/>
              <a:buChar char="•"/>
              <a:tabLst>
                <a:tab pos="630555" algn="l"/>
              </a:tabLst>
            </a:pPr>
            <a:r>
              <a:rPr lang="ru-RU" sz="1400" u="sng" dirty="0">
                <a:solidFill>
                  <a:schemeClr val="tx2">
                    <a:lumMod val="75000"/>
                  </a:schemeClr>
                </a:solidFill>
                <a:latin typeface="Century Gothic" panose="020B0502020202020204" pitchFamily="34" charset="0"/>
                <a:ea typeface="Calibri"/>
                <a:cs typeface="Times New Roman"/>
              </a:rPr>
              <a:t>проект задания на разработку документации по планировке </a:t>
            </a:r>
            <a:r>
              <a:rPr lang="ru-RU" sz="1400" u="sng" dirty="0" smtClean="0">
                <a:solidFill>
                  <a:schemeClr val="tx2">
                    <a:lumMod val="75000"/>
                  </a:schemeClr>
                </a:solidFill>
                <a:latin typeface="Century Gothic" panose="020B0502020202020204" pitchFamily="34" charset="0"/>
                <a:ea typeface="Calibri"/>
                <a:cs typeface="Times New Roman"/>
              </a:rPr>
              <a:t>территории;</a:t>
            </a:r>
          </a:p>
          <a:p>
            <a:pPr marL="645750" indent="-285750" algn="just">
              <a:lnSpc>
                <a:spcPct val="115000"/>
              </a:lnSpc>
              <a:spcAft>
                <a:spcPts val="0"/>
              </a:spcAft>
              <a:buFont typeface="Arial" panose="020B0604020202020204" pitchFamily="34" charset="0"/>
              <a:buChar char="•"/>
              <a:tabLst>
                <a:tab pos="630555" algn="l"/>
              </a:tabLst>
            </a:pPr>
            <a:r>
              <a:rPr lang="ru-RU" sz="1400" u="sng" dirty="0">
                <a:solidFill>
                  <a:schemeClr val="tx2">
                    <a:lumMod val="75000"/>
                  </a:schemeClr>
                </a:solidFill>
                <a:latin typeface="Century Gothic" panose="020B0502020202020204" pitchFamily="34" charset="0"/>
                <a:ea typeface="Calibri"/>
                <a:cs typeface="Times New Roman"/>
              </a:rPr>
              <a:t>проект задания на выполнение инженерных </a:t>
            </a:r>
            <a:r>
              <a:rPr lang="ru-RU" sz="1400" u="sng" dirty="0" smtClean="0">
                <a:solidFill>
                  <a:schemeClr val="tx2">
                    <a:lumMod val="75000"/>
                  </a:schemeClr>
                </a:solidFill>
                <a:latin typeface="Century Gothic" panose="020B0502020202020204" pitchFamily="34" charset="0"/>
                <a:ea typeface="Calibri"/>
                <a:cs typeface="Times New Roman"/>
              </a:rPr>
              <a:t>изысканий.</a:t>
            </a:r>
          </a:p>
          <a:p>
            <a:pPr marL="360000" algn="just">
              <a:lnSpc>
                <a:spcPct val="115000"/>
              </a:lnSpc>
              <a:spcAft>
                <a:spcPts val="0"/>
              </a:spcAft>
              <a:tabLst>
                <a:tab pos="630555" algn="l"/>
              </a:tabLst>
            </a:pPr>
            <a:r>
              <a:rPr lang="ru-RU" sz="1400" dirty="0" smtClean="0"/>
              <a:t>	</a:t>
            </a:r>
            <a:r>
              <a:rPr lang="ru-RU" sz="1600" dirty="0">
                <a:solidFill>
                  <a:schemeClr val="tx2">
                    <a:lumMod val="75000"/>
                  </a:schemeClr>
                </a:solidFill>
                <a:latin typeface="Century Gothic" panose="020B0502020202020204" pitchFamily="34" charset="0"/>
                <a:ea typeface="Calibri"/>
                <a:cs typeface="Times New Roman"/>
              </a:rPr>
              <a:t>Приводятся форма задания на разработку документации по планировке территории и правила ее </a:t>
            </a:r>
            <a:r>
              <a:rPr lang="ru-RU" sz="1600" dirty="0" smtClean="0">
                <a:solidFill>
                  <a:schemeClr val="tx2">
                    <a:lumMod val="75000"/>
                  </a:schemeClr>
                </a:solidFill>
                <a:latin typeface="Century Gothic" panose="020B0502020202020204" pitchFamily="34" charset="0"/>
                <a:ea typeface="Calibri"/>
                <a:cs typeface="Times New Roman"/>
              </a:rPr>
              <a:t>заполнения.</a:t>
            </a:r>
          </a:p>
          <a:p>
            <a:pPr marL="360000" algn="just">
              <a:lnSpc>
                <a:spcPct val="115000"/>
              </a:lnSpc>
              <a:spcAft>
                <a:spcPts val="0"/>
              </a:spcAft>
              <a:tabLst>
                <a:tab pos="630555" algn="l"/>
              </a:tabLst>
            </a:pPr>
            <a:r>
              <a:rPr lang="ru-RU" sz="1600" dirty="0" smtClean="0">
                <a:solidFill>
                  <a:schemeClr val="tx2">
                    <a:lumMod val="75000"/>
                  </a:schemeClr>
                </a:solidFill>
                <a:latin typeface="Century Gothic" panose="020B0502020202020204" pitchFamily="34" charset="0"/>
                <a:ea typeface="Calibri"/>
                <a:cs typeface="Times New Roman"/>
              </a:rPr>
              <a:t>	Документация </a:t>
            </a:r>
            <a:r>
              <a:rPr lang="ru-RU" sz="1600" dirty="0">
                <a:solidFill>
                  <a:schemeClr val="tx2">
                    <a:lumMod val="75000"/>
                  </a:schemeClr>
                </a:solidFill>
                <a:latin typeface="Century Gothic" panose="020B0502020202020204" pitchFamily="34" charset="0"/>
                <a:ea typeface="Calibri"/>
                <a:cs typeface="Times New Roman"/>
              </a:rPr>
              <a:t>по планировке территории утверждается путем принятия распорядительного акта уполномоченного </a:t>
            </a:r>
            <a:r>
              <a:rPr lang="ru-RU" sz="1600" dirty="0" smtClean="0">
                <a:solidFill>
                  <a:schemeClr val="tx2">
                    <a:lumMod val="75000"/>
                  </a:schemeClr>
                </a:solidFill>
                <a:latin typeface="Century Gothic" panose="020B0502020202020204" pitchFamily="34" charset="0"/>
                <a:ea typeface="Calibri"/>
                <a:cs typeface="Times New Roman"/>
              </a:rPr>
              <a:t>органа.</a:t>
            </a:r>
            <a:endParaRPr lang="ru-RU" sz="1600" dirty="0">
              <a:solidFill>
                <a:schemeClr val="tx2">
                  <a:lumMod val="75000"/>
                </a:schemeClr>
              </a:solidFill>
              <a:latin typeface="Century Gothic" panose="020B0502020202020204" pitchFamily="34" charset="0"/>
              <a:ea typeface="Calibri"/>
              <a:cs typeface="Times New Roman"/>
            </a:endParaRPr>
          </a:p>
        </p:txBody>
      </p:sp>
      <p:sp>
        <p:nvSpPr>
          <p:cNvPr id="21" name="Прямоугольник 20">
            <a:extLst>
              <a:ext uri="{FF2B5EF4-FFF2-40B4-BE49-F238E27FC236}">
                <a16:creationId xmlns="" xmlns:a16="http://schemas.microsoft.com/office/drawing/2014/main" id="{61875AA5-485E-46B8-98CC-0742A36A2B10}"/>
              </a:ext>
            </a:extLst>
          </p:cNvPr>
          <p:cNvSpPr/>
          <p:nvPr/>
        </p:nvSpPr>
        <p:spPr>
          <a:xfrm>
            <a:off x="-20907" y="4917127"/>
            <a:ext cx="9164907" cy="24291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2188" tIns="31094" rIns="62188" bIns="31094" rtlCol="0" anchor="ctr"/>
          <a:lstStyle/>
          <a:p>
            <a:pPr algn="ctr"/>
            <a:endParaRPr lang="ru-RU"/>
          </a:p>
        </p:txBody>
      </p:sp>
      <p:pic>
        <p:nvPicPr>
          <p:cNvPr id="13" name="Рисунок 12">
            <a:extLst>
              <a:ext uri="{FF2B5EF4-FFF2-40B4-BE49-F238E27FC236}">
                <a16:creationId xmlns:a16="http://schemas.microsoft.com/office/drawing/2014/main" xmlns="" id="{0700B3ED-7B20-408D-986C-0005C6EED17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4677" y="4443958"/>
            <a:ext cx="1656184" cy="329698"/>
          </a:xfrm>
          <a:prstGeom prst="rect">
            <a:avLst/>
          </a:prstGeom>
        </p:spPr>
      </p:pic>
    </p:spTree>
    <p:extLst>
      <p:ext uri="{BB962C8B-B14F-4D97-AF65-F5344CB8AC3E}">
        <p14:creationId xmlns:p14="http://schemas.microsoft.com/office/powerpoint/2010/main" val="18899367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Прямоугольник 19"/>
          <p:cNvSpPr/>
          <p:nvPr/>
        </p:nvSpPr>
        <p:spPr>
          <a:xfrm>
            <a:off x="0" y="0"/>
            <a:ext cx="9144001" cy="4900588"/>
          </a:xfrm>
          <a:prstGeom prst="rect">
            <a:avLst/>
          </a:prstGeom>
          <a:solidFill>
            <a:srgbClr val="FFFFFF">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lstStyle/>
          <a:p>
            <a:pPr marL="342900" lvl="0" indent="-342900" algn="just">
              <a:lnSpc>
                <a:spcPct val="115000"/>
              </a:lnSpc>
              <a:spcAft>
                <a:spcPts val="0"/>
              </a:spcAft>
              <a:buFont typeface="Symbol"/>
              <a:buChar char=""/>
              <a:tabLst>
                <a:tab pos="630555" algn="l"/>
              </a:tabLst>
            </a:pPr>
            <a:endParaRPr lang="ru-RU" sz="1600" dirty="0">
              <a:solidFill>
                <a:schemeClr val="tx2">
                  <a:lumMod val="75000"/>
                </a:schemeClr>
              </a:solidFill>
              <a:latin typeface="Century Gothic" panose="020B0502020202020204" pitchFamily="34" charset="0"/>
              <a:ea typeface="Calibri"/>
              <a:cs typeface="Times New Roman"/>
            </a:endParaRPr>
          </a:p>
        </p:txBody>
      </p:sp>
      <p:sp>
        <p:nvSpPr>
          <p:cNvPr id="12" name="Заголовок 16"/>
          <p:cNvSpPr txBox="1">
            <a:spLocks/>
          </p:cNvSpPr>
          <p:nvPr/>
        </p:nvSpPr>
        <p:spPr>
          <a:xfrm>
            <a:off x="266466" y="68974"/>
            <a:ext cx="8701641" cy="377893"/>
          </a:xfrm>
          <a:prstGeom prst="rect">
            <a:avLst/>
          </a:prstGeom>
        </p:spPr>
        <p:txBody>
          <a:bodyPr vert="horz" lIns="62188" tIns="31094" rIns="62188" bIns="31094"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endParaRPr lang="ru-RU" sz="1200" b="1" dirty="0" smtClean="0">
              <a:solidFill>
                <a:schemeClr val="tx2">
                  <a:lumMod val="75000"/>
                </a:schemeClr>
              </a:solidFill>
              <a:latin typeface="Century Gothic" panose="020B0502020202020204" pitchFamily="34" charset="0"/>
              <a:ea typeface="Century Gothic"/>
              <a:cs typeface="Century Gothic"/>
            </a:endParaRPr>
          </a:p>
          <a:p>
            <a:pPr>
              <a:spcBef>
                <a:spcPts val="0"/>
              </a:spcBef>
            </a:pPr>
            <a:r>
              <a:rPr lang="ru-RU" sz="1800" b="1" dirty="0">
                <a:solidFill>
                  <a:schemeClr val="accent2"/>
                </a:solidFill>
                <a:latin typeface="Century Gothic" panose="020B0502020202020204" pitchFamily="34" charset="0"/>
                <a:ea typeface="Century Gothic"/>
                <a:cs typeface="Century Gothic"/>
              </a:rPr>
              <a:t>Комитет полагает необходимым отметить следующее:</a:t>
            </a:r>
          </a:p>
        </p:txBody>
      </p:sp>
      <p:sp>
        <p:nvSpPr>
          <p:cNvPr id="5" name="AutoShape 8" descr="⬇ Скачать картинки 3d man, стоковые фото 3d man в хорошем качестве |  Depositphoto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6" name="AutoShape 10" descr="⬇ Скачать картинки 3d man, стоковые фото 3d man в хорошем качестве |  Depositphoto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AutoShape 12" descr="⬇ Скачать картинки 3d man, стоковые фото 3d man в хорошем качестве |  Depositphotos"/>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 name="AutoShape 2" descr="blob:https://web.whatsapp.com/8d767acf-d1d3-4833-9705-b85a149b818b"/>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 name="AutoShape 4" descr="blob:https://web.whatsapp.com/8d767acf-d1d3-4833-9705-b85a149b818b"/>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 name="AutoShape 6" descr="blob:https://web.whatsapp.com/8d767acf-d1d3-4833-9705-b85a149b818b"/>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cxnSp>
        <p:nvCxnSpPr>
          <p:cNvPr id="28" name="Прямая соединительная линия 27"/>
          <p:cNvCxnSpPr/>
          <p:nvPr/>
        </p:nvCxnSpPr>
        <p:spPr>
          <a:xfrm>
            <a:off x="1448934" y="593268"/>
            <a:ext cx="6336704"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Прямоугольник 7"/>
          <p:cNvSpPr/>
          <p:nvPr/>
        </p:nvSpPr>
        <p:spPr>
          <a:xfrm>
            <a:off x="-108521" y="837959"/>
            <a:ext cx="9087905" cy="3454792"/>
          </a:xfrm>
          <a:prstGeom prst="rect">
            <a:avLst/>
          </a:prstGeom>
        </p:spPr>
        <p:txBody>
          <a:bodyPr wrap="square">
            <a:spAutoFit/>
          </a:bodyPr>
          <a:lstStyle/>
          <a:p>
            <a:pPr marL="360000" lvl="0" algn="just">
              <a:lnSpc>
                <a:spcPct val="115000"/>
              </a:lnSpc>
              <a:spcAft>
                <a:spcPts val="0"/>
              </a:spcAft>
              <a:tabLst>
                <a:tab pos="630555" algn="l"/>
              </a:tabLst>
            </a:pPr>
            <a:r>
              <a:rPr lang="ru-RU" sz="1600" dirty="0" smtClean="0"/>
              <a:t>	</a:t>
            </a:r>
            <a:r>
              <a:rPr lang="ru-RU" sz="1600" dirty="0">
                <a:solidFill>
                  <a:schemeClr val="tx2">
                    <a:lumMod val="75000"/>
                  </a:schemeClr>
                </a:solidFill>
                <a:latin typeface="Century Gothic" panose="020B0502020202020204" pitchFamily="34" charset="0"/>
                <a:ea typeface="Calibri"/>
                <a:cs typeface="Times New Roman"/>
              </a:rPr>
              <a:t>Документация по планировке территории после завершения ее подготовки направляется уполномоченным органом, инициатором или лицом, указанным в части 1.1 статьи 45 Градостроительного кодекса Российской Федерации, на согласование</a:t>
            </a:r>
            <a:r>
              <a:rPr lang="ru-RU" sz="1600" dirty="0" smtClean="0">
                <a:solidFill>
                  <a:schemeClr val="tx2">
                    <a:lumMod val="75000"/>
                  </a:schemeClr>
                </a:solidFill>
                <a:latin typeface="Century Gothic" panose="020B0502020202020204" pitchFamily="34" charset="0"/>
                <a:ea typeface="Calibri"/>
                <a:cs typeface="Times New Roman"/>
              </a:rPr>
              <a:t>:</a:t>
            </a:r>
          </a:p>
          <a:p>
            <a:pPr marL="645750" lvl="0" indent="-285750" algn="just">
              <a:lnSpc>
                <a:spcPct val="115000"/>
              </a:lnSpc>
              <a:spcAft>
                <a:spcPts val="0"/>
              </a:spcAft>
              <a:buFont typeface="Arial" panose="020B0604020202020204" pitchFamily="34" charset="0"/>
              <a:buChar char="•"/>
              <a:tabLst>
                <a:tab pos="630555" algn="l"/>
              </a:tabLst>
            </a:pPr>
            <a:r>
              <a:rPr lang="ru-RU" sz="1400" dirty="0">
                <a:solidFill>
                  <a:schemeClr val="tx2">
                    <a:lumMod val="75000"/>
                  </a:schemeClr>
                </a:solidFill>
                <a:latin typeface="Century Gothic" panose="020B0502020202020204" pitchFamily="34" charset="0"/>
                <a:ea typeface="Calibri"/>
                <a:cs typeface="Times New Roman"/>
              </a:rPr>
              <a:t>в органы государственной власти, осуществляющие предоставление лесных участков в границах земель лесного фонда, если документация по планировке территории подготовлена в отношении земель лесного фонда, а в случае необходимости перевода земельных участков, на которых планируется размещение линейных объектов, из состава земель лесного фонда в земли иных категорий, в том числе после ввода таких объектов в эксплуатацию, в федеральный орган исполнительной власти, осуществляющий функции по контролю и надзору в области лесных отношений, а также по оказанию государственных услуг и управлению государственным имуществом в области лесных отношений;</a:t>
            </a:r>
          </a:p>
        </p:txBody>
      </p:sp>
      <p:sp>
        <p:nvSpPr>
          <p:cNvPr id="21" name="Прямоугольник 20">
            <a:extLst>
              <a:ext uri="{FF2B5EF4-FFF2-40B4-BE49-F238E27FC236}">
                <a16:creationId xmlns="" xmlns:a16="http://schemas.microsoft.com/office/drawing/2014/main" id="{61875AA5-485E-46B8-98CC-0742A36A2B10}"/>
              </a:ext>
            </a:extLst>
          </p:cNvPr>
          <p:cNvSpPr/>
          <p:nvPr/>
        </p:nvSpPr>
        <p:spPr>
          <a:xfrm>
            <a:off x="-10454" y="4909600"/>
            <a:ext cx="9164907" cy="24244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2188" tIns="31094" rIns="62188" bIns="31094" rtlCol="0" anchor="ctr"/>
          <a:lstStyle/>
          <a:p>
            <a:pPr algn="ctr"/>
            <a:endParaRPr lang="ru-RU"/>
          </a:p>
        </p:txBody>
      </p:sp>
      <p:pic>
        <p:nvPicPr>
          <p:cNvPr id="13" name="Рисунок 12">
            <a:extLst>
              <a:ext uri="{FF2B5EF4-FFF2-40B4-BE49-F238E27FC236}">
                <a16:creationId xmlns:a16="http://schemas.microsoft.com/office/drawing/2014/main" xmlns="" id="{0700B3ED-7B20-408D-986C-0005C6EED17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4677" y="4443958"/>
            <a:ext cx="1656184" cy="329698"/>
          </a:xfrm>
          <a:prstGeom prst="rect">
            <a:avLst/>
          </a:prstGeom>
        </p:spPr>
      </p:pic>
    </p:spTree>
    <p:extLst>
      <p:ext uri="{BB962C8B-B14F-4D97-AF65-F5344CB8AC3E}">
        <p14:creationId xmlns:p14="http://schemas.microsoft.com/office/powerpoint/2010/main" val="13792171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Прямоугольник 19"/>
          <p:cNvSpPr/>
          <p:nvPr/>
        </p:nvSpPr>
        <p:spPr>
          <a:xfrm>
            <a:off x="0" y="0"/>
            <a:ext cx="9144001" cy="4900588"/>
          </a:xfrm>
          <a:prstGeom prst="rect">
            <a:avLst/>
          </a:prstGeom>
          <a:solidFill>
            <a:srgbClr val="FFFFFF">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lstStyle/>
          <a:p>
            <a:pPr marL="342900" lvl="0" indent="-342900" algn="just">
              <a:lnSpc>
                <a:spcPct val="115000"/>
              </a:lnSpc>
              <a:spcAft>
                <a:spcPts val="0"/>
              </a:spcAft>
              <a:buFont typeface="Symbol"/>
              <a:buChar char=""/>
              <a:tabLst>
                <a:tab pos="630555" algn="l"/>
              </a:tabLst>
            </a:pPr>
            <a:endParaRPr lang="ru-RU" sz="1600" dirty="0">
              <a:solidFill>
                <a:schemeClr val="tx2">
                  <a:lumMod val="75000"/>
                </a:schemeClr>
              </a:solidFill>
              <a:latin typeface="Century Gothic" panose="020B0502020202020204" pitchFamily="34" charset="0"/>
              <a:ea typeface="Calibri"/>
              <a:cs typeface="Times New Roman"/>
            </a:endParaRPr>
          </a:p>
        </p:txBody>
      </p:sp>
      <p:sp>
        <p:nvSpPr>
          <p:cNvPr id="12" name="Заголовок 16"/>
          <p:cNvSpPr txBox="1">
            <a:spLocks/>
          </p:cNvSpPr>
          <p:nvPr/>
        </p:nvSpPr>
        <p:spPr>
          <a:xfrm>
            <a:off x="266466" y="68974"/>
            <a:ext cx="8701641" cy="377893"/>
          </a:xfrm>
          <a:prstGeom prst="rect">
            <a:avLst/>
          </a:prstGeom>
        </p:spPr>
        <p:txBody>
          <a:bodyPr vert="horz" lIns="62188" tIns="31094" rIns="62188" bIns="31094"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endParaRPr lang="ru-RU" sz="1200" b="1" dirty="0" smtClean="0">
              <a:solidFill>
                <a:schemeClr val="tx2">
                  <a:lumMod val="75000"/>
                </a:schemeClr>
              </a:solidFill>
              <a:latin typeface="Century Gothic" panose="020B0502020202020204" pitchFamily="34" charset="0"/>
              <a:ea typeface="Century Gothic"/>
              <a:cs typeface="Century Gothic"/>
            </a:endParaRPr>
          </a:p>
          <a:p>
            <a:pPr>
              <a:spcBef>
                <a:spcPts val="0"/>
              </a:spcBef>
            </a:pPr>
            <a:r>
              <a:rPr lang="ru-RU" sz="1800" b="1" dirty="0">
                <a:solidFill>
                  <a:schemeClr val="accent2"/>
                </a:solidFill>
                <a:latin typeface="Century Gothic" panose="020B0502020202020204" pitchFamily="34" charset="0"/>
                <a:ea typeface="Century Gothic"/>
                <a:cs typeface="Century Gothic"/>
              </a:rPr>
              <a:t>Комитет полагает необходимым отметить следующее:</a:t>
            </a:r>
          </a:p>
        </p:txBody>
      </p:sp>
      <p:sp>
        <p:nvSpPr>
          <p:cNvPr id="5" name="AutoShape 8" descr="⬇ Скачать картинки 3d man, стоковые фото 3d man в хорошем качестве |  Depositphoto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6" name="AutoShape 10" descr="⬇ Скачать картинки 3d man, стоковые фото 3d man в хорошем качестве |  Depositphoto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AutoShape 12" descr="⬇ Скачать картинки 3d man, стоковые фото 3d man в хорошем качестве |  Depositphotos"/>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 name="AutoShape 2" descr="blob:https://web.whatsapp.com/8d767acf-d1d3-4833-9705-b85a149b818b"/>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 name="AutoShape 4" descr="blob:https://web.whatsapp.com/8d767acf-d1d3-4833-9705-b85a149b818b"/>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 name="AutoShape 6" descr="blob:https://web.whatsapp.com/8d767acf-d1d3-4833-9705-b85a149b818b"/>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cxnSp>
        <p:nvCxnSpPr>
          <p:cNvPr id="28" name="Прямая соединительная линия 27"/>
          <p:cNvCxnSpPr/>
          <p:nvPr/>
        </p:nvCxnSpPr>
        <p:spPr>
          <a:xfrm>
            <a:off x="1448934" y="593268"/>
            <a:ext cx="6336704"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Прямоугольник 7"/>
          <p:cNvSpPr/>
          <p:nvPr/>
        </p:nvSpPr>
        <p:spPr>
          <a:xfrm>
            <a:off x="-108521" y="837959"/>
            <a:ext cx="9087905" cy="3065455"/>
          </a:xfrm>
          <a:prstGeom prst="rect">
            <a:avLst/>
          </a:prstGeom>
        </p:spPr>
        <p:txBody>
          <a:bodyPr wrap="square">
            <a:spAutoFit/>
          </a:bodyPr>
          <a:lstStyle/>
          <a:p>
            <a:pPr marL="645750" lvl="0" indent="-285750" algn="just">
              <a:lnSpc>
                <a:spcPct val="115000"/>
              </a:lnSpc>
              <a:spcAft>
                <a:spcPts val="0"/>
              </a:spcAft>
              <a:buFont typeface="Arial" panose="020B0604020202020204" pitchFamily="34" charset="0"/>
              <a:buChar char="•"/>
              <a:tabLst>
                <a:tab pos="630555" algn="l"/>
              </a:tabLst>
            </a:pPr>
            <a:r>
              <a:rPr lang="ru-RU" sz="1400" dirty="0" smtClean="0">
                <a:solidFill>
                  <a:schemeClr val="tx2">
                    <a:lumMod val="75000"/>
                  </a:schemeClr>
                </a:solidFill>
                <a:latin typeface="Century Gothic" panose="020B0502020202020204" pitchFamily="34" charset="0"/>
                <a:ea typeface="Calibri"/>
                <a:cs typeface="Times New Roman"/>
              </a:rPr>
              <a:t>в </a:t>
            </a:r>
            <a:r>
              <a:rPr lang="ru-RU" sz="1400" dirty="0">
                <a:solidFill>
                  <a:schemeClr val="tx2">
                    <a:lumMod val="75000"/>
                  </a:schemeClr>
                </a:solidFill>
                <a:latin typeface="Century Gothic" panose="020B0502020202020204" pitchFamily="34" charset="0"/>
                <a:ea typeface="Calibri"/>
                <a:cs typeface="Times New Roman"/>
              </a:rPr>
              <a:t>орган государственной власти или орган местного самоуправления, уполномоченные на принятие решения об изъятии земельных участков для государственных или муниципальных нужд, если для размещения объекта капитального строительства допускается изъятие земельных участков для государственных или муниципальных нужд (в указанном случае на согласование направляется только проект планировки территории</a:t>
            </a:r>
            <a:r>
              <a:rPr lang="ru-RU" sz="1400" dirty="0" smtClean="0">
                <a:solidFill>
                  <a:schemeClr val="tx2">
                    <a:lumMod val="75000"/>
                  </a:schemeClr>
                </a:solidFill>
                <a:latin typeface="Century Gothic" panose="020B0502020202020204" pitchFamily="34" charset="0"/>
                <a:ea typeface="Calibri"/>
                <a:cs typeface="Times New Roman"/>
              </a:rPr>
              <a:t>);</a:t>
            </a:r>
          </a:p>
          <a:p>
            <a:pPr marL="645750" lvl="0" indent="-285750" algn="just">
              <a:lnSpc>
                <a:spcPct val="115000"/>
              </a:lnSpc>
              <a:spcAft>
                <a:spcPts val="0"/>
              </a:spcAft>
              <a:buFont typeface="Arial" panose="020B0604020202020204" pitchFamily="34" charset="0"/>
              <a:buChar char="•"/>
              <a:tabLst>
                <a:tab pos="630555" algn="l"/>
              </a:tabLst>
            </a:pPr>
            <a:r>
              <a:rPr lang="ru-RU" sz="1400" dirty="0">
                <a:solidFill>
                  <a:schemeClr val="tx2">
                    <a:lumMod val="75000"/>
                  </a:schemeClr>
                </a:solidFill>
                <a:latin typeface="Century Gothic" panose="020B0502020202020204" pitchFamily="34" charset="0"/>
                <a:ea typeface="Calibri"/>
                <a:cs typeface="Times New Roman"/>
              </a:rPr>
              <a:t>главе поселения, главе муниципального округа, главе городского округа, в отношении территорий которых разработана документация по планировке территории, а в случае размещения объекта капитального строительства на межселенной территории - главе муниципального района</a:t>
            </a:r>
            <a:r>
              <a:rPr lang="ru-RU" sz="1400" dirty="0" smtClean="0">
                <a:solidFill>
                  <a:schemeClr val="tx2">
                    <a:lumMod val="75000"/>
                  </a:schemeClr>
                </a:solidFill>
                <a:latin typeface="Century Gothic" panose="020B0502020202020204" pitchFamily="34" charset="0"/>
                <a:ea typeface="Calibri"/>
                <a:cs typeface="Times New Roman"/>
              </a:rPr>
              <a:t>;</a:t>
            </a:r>
          </a:p>
          <a:p>
            <a:pPr marL="645750" lvl="0" indent="-285750" algn="just">
              <a:lnSpc>
                <a:spcPct val="115000"/>
              </a:lnSpc>
              <a:spcAft>
                <a:spcPts val="0"/>
              </a:spcAft>
              <a:buFont typeface="Arial" panose="020B0604020202020204" pitchFamily="34" charset="0"/>
              <a:buChar char="•"/>
              <a:tabLst>
                <a:tab pos="630555" algn="l"/>
              </a:tabLst>
            </a:pPr>
            <a:r>
              <a:rPr lang="ru-RU" sz="1400" dirty="0">
                <a:solidFill>
                  <a:schemeClr val="tx2">
                    <a:lumMod val="75000"/>
                  </a:schemeClr>
                </a:solidFill>
                <a:latin typeface="Century Gothic" panose="020B0502020202020204" pitchFamily="34" charset="0"/>
                <a:ea typeface="Calibri"/>
                <a:cs typeface="Times New Roman"/>
              </a:rPr>
              <a:t>в исполнительный орган государственной власти или орган местного самоуправления, в ведении которых находится особо охраняемая природная территория</a:t>
            </a:r>
            <a:r>
              <a:rPr lang="ru-RU" sz="1400" dirty="0" smtClean="0">
                <a:solidFill>
                  <a:schemeClr val="tx2">
                    <a:lumMod val="75000"/>
                  </a:schemeClr>
                </a:solidFill>
                <a:latin typeface="Century Gothic" panose="020B0502020202020204" pitchFamily="34" charset="0"/>
                <a:ea typeface="Calibri"/>
                <a:cs typeface="Times New Roman"/>
              </a:rPr>
              <a:t>;</a:t>
            </a:r>
          </a:p>
          <a:p>
            <a:pPr marL="645750" lvl="0" indent="-285750" algn="just">
              <a:lnSpc>
                <a:spcPct val="115000"/>
              </a:lnSpc>
              <a:spcAft>
                <a:spcPts val="0"/>
              </a:spcAft>
              <a:buFont typeface="Arial" panose="020B0604020202020204" pitchFamily="34" charset="0"/>
              <a:buChar char="•"/>
              <a:tabLst>
                <a:tab pos="630555" algn="l"/>
              </a:tabLst>
            </a:pPr>
            <a:endParaRPr lang="ru-RU" sz="1400" dirty="0">
              <a:solidFill>
                <a:schemeClr val="tx2">
                  <a:lumMod val="75000"/>
                </a:schemeClr>
              </a:solidFill>
              <a:latin typeface="Century Gothic" panose="020B0502020202020204" pitchFamily="34" charset="0"/>
              <a:ea typeface="Calibri"/>
              <a:cs typeface="Times New Roman"/>
            </a:endParaRPr>
          </a:p>
        </p:txBody>
      </p:sp>
      <p:sp>
        <p:nvSpPr>
          <p:cNvPr id="21" name="Прямоугольник 20">
            <a:extLst>
              <a:ext uri="{FF2B5EF4-FFF2-40B4-BE49-F238E27FC236}">
                <a16:creationId xmlns="" xmlns:a16="http://schemas.microsoft.com/office/drawing/2014/main" id="{61875AA5-485E-46B8-98CC-0742A36A2B10}"/>
              </a:ext>
            </a:extLst>
          </p:cNvPr>
          <p:cNvSpPr/>
          <p:nvPr/>
        </p:nvSpPr>
        <p:spPr>
          <a:xfrm>
            <a:off x="-10454" y="4909600"/>
            <a:ext cx="9164907" cy="24244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2188" tIns="31094" rIns="62188" bIns="31094" rtlCol="0" anchor="ctr"/>
          <a:lstStyle/>
          <a:p>
            <a:pPr algn="ctr"/>
            <a:endParaRPr lang="ru-RU"/>
          </a:p>
        </p:txBody>
      </p:sp>
      <p:pic>
        <p:nvPicPr>
          <p:cNvPr id="13" name="Рисунок 12">
            <a:extLst>
              <a:ext uri="{FF2B5EF4-FFF2-40B4-BE49-F238E27FC236}">
                <a16:creationId xmlns:a16="http://schemas.microsoft.com/office/drawing/2014/main" xmlns="" id="{0700B3ED-7B20-408D-986C-0005C6EED17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4677" y="4443958"/>
            <a:ext cx="1656184" cy="329698"/>
          </a:xfrm>
          <a:prstGeom prst="rect">
            <a:avLst/>
          </a:prstGeom>
        </p:spPr>
      </p:pic>
    </p:spTree>
    <p:extLst>
      <p:ext uri="{BB962C8B-B14F-4D97-AF65-F5344CB8AC3E}">
        <p14:creationId xmlns:p14="http://schemas.microsoft.com/office/powerpoint/2010/main" val="26072789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Прямоугольник 19"/>
          <p:cNvSpPr/>
          <p:nvPr/>
        </p:nvSpPr>
        <p:spPr>
          <a:xfrm>
            <a:off x="0" y="0"/>
            <a:ext cx="9144001" cy="4900588"/>
          </a:xfrm>
          <a:prstGeom prst="rect">
            <a:avLst/>
          </a:prstGeom>
          <a:solidFill>
            <a:srgbClr val="FFFFFF">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lstStyle/>
          <a:p>
            <a:pPr marL="342900" lvl="0" indent="-342900" algn="just">
              <a:lnSpc>
                <a:spcPct val="115000"/>
              </a:lnSpc>
              <a:spcAft>
                <a:spcPts val="0"/>
              </a:spcAft>
              <a:buFont typeface="Symbol"/>
              <a:buChar char=""/>
              <a:tabLst>
                <a:tab pos="630555" algn="l"/>
              </a:tabLst>
            </a:pPr>
            <a:endParaRPr lang="ru-RU" sz="1600" dirty="0">
              <a:solidFill>
                <a:schemeClr val="tx2">
                  <a:lumMod val="75000"/>
                </a:schemeClr>
              </a:solidFill>
              <a:latin typeface="Century Gothic" panose="020B0502020202020204" pitchFamily="34" charset="0"/>
              <a:ea typeface="Calibri"/>
              <a:cs typeface="Times New Roman"/>
            </a:endParaRPr>
          </a:p>
        </p:txBody>
      </p:sp>
      <p:sp>
        <p:nvSpPr>
          <p:cNvPr id="12" name="Заголовок 16"/>
          <p:cNvSpPr txBox="1">
            <a:spLocks/>
          </p:cNvSpPr>
          <p:nvPr/>
        </p:nvSpPr>
        <p:spPr>
          <a:xfrm>
            <a:off x="266466" y="68974"/>
            <a:ext cx="8701641" cy="377893"/>
          </a:xfrm>
          <a:prstGeom prst="rect">
            <a:avLst/>
          </a:prstGeom>
        </p:spPr>
        <p:txBody>
          <a:bodyPr vert="horz" lIns="62188" tIns="31094" rIns="62188" bIns="31094"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endParaRPr lang="ru-RU" sz="1200" b="1" dirty="0" smtClean="0">
              <a:solidFill>
                <a:schemeClr val="tx2">
                  <a:lumMod val="75000"/>
                </a:schemeClr>
              </a:solidFill>
              <a:latin typeface="Century Gothic" panose="020B0502020202020204" pitchFamily="34" charset="0"/>
              <a:ea typeface="Century Gothic"/>
              <a:cs typeface="Century Gothic"/>
            </a:endParaRPr>
          </a:p>
          <a:p>
            <a:pPr>
              <a:spcBef>
                <a:spcPts val="0"/>
              </a:spcBef>
            </a:pPr>
            <a:r>
              <a:rPr lang="ru-RU" sz="1800" b="1" dirty="0">
                <a:solidFill>
                  <a:schemeClr val="accent2"/>
                </a:solidFill>
                <a:latin typeface="Century Gothic" panose="020B0502020202020204" pitchFamily="34" charset="0"/>
                <a:ea typeface="Century Gothic"/>
                <a:cs typeface="Century Gothic"/>
              </a:rPr>
              <a:t>Комитет полагает необходимым отметить следующее:</a:t>
            </a:r>
          </a:p>
        </p:txBody>
      </p:sp>
      <p:sp>
        <p:nvSpPr>
          <p:cNvPr id="5" name="AutoShape 8" descr="⬇ Скачать картинки 3d man, стоковые фото 3d man в хорошем качестве |  Depositphoto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6" name="AutoShape 10" descr="⬇ Скачать картинки 3d man, стоковые фото 3d man в хорошем качестве |  Depositphoto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AutoShape 12" descr="⬇ Скачать картинки 3d man, стоковые фото 3d man в хорошем качестве |  Depositphotos"/>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 name="AutoShape 2" descr="blob:https://web.whatsapp.com/8d767acf-d1d3-4833-9705-b85a149b818b"/>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 name="AutoShape 4" descr="blob:https://web.whatsapp.com/8d767acf-d1d3-4833-9705-b85a149b818b"/>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 name="AutoShape 6" descr="blob:https://web.whatsapp.com/8d767acf-d1d3-4833-9705-b85a149b818b"/>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cxnSp>
        <p:nvCxnSpPr>
          <p:cNvPr id="28" name="Прямая соединительная линия 27"/>
          <p:cNvCxnSpPr/>
          <p:nvPr/>
        </p:nvCxnSpPr>
        <p:spPr>
          <a:xfrm>
            <a:off x="1448934" y="593268"/>
            <a:ext cx="6336704"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Прямоугольник 7"/>
          <p:cNvSpPr/>
          <p:nvPr/>
        </p:nvSpPr>
        <p:spPr>
          <a:xfrm>
            <a:off x="-108521" y="837959"/>
            <a:ext cx="9087905" cy="4162678"/>
          </a:xfrm>
          <a:prstGeom prst="rect">
            <a:avLst/>
          </a:prstGeom>
        </p:spPr>
        <p:txBody>
          <a:bodyPr wrap="square">
            <a:spAutoFit/>
          </a:bodyPr>
          <a:lstStyle/>
          <a:p>
            <a:pPr marL="645750" lvl="0" indent="-285750" algn="just">
              <a:lnSpc>
                <a:spcPct val="115000"/>
              </a:lnSpc>
              <a:spcAft>
                <a:spcPts val="0"/>
              </a:spcAft>
              <a:buFont typeface="Arial" panose="020B0604020202020204" pitchFamily="34" charset="0"/>
              <a:buChar char="•"/>
              <a:tabLst>
                <a:tab pos="630555" algn="l"/>
              </a:tabLst>
            </a:pPr>
            <a:r>
              <a:rPr lang="ru-RU" sz="1600" dirty="0" smtClean="0"/>
              <a:t>	</a:t>
            </a:r>
            <a:r>
              <a:rPr lang="ru-RU" sz="1400" dirty="0">
                <a:solidFill>
                  <a:schemeClr val="tx2">
                    <a:lumMod val="75000"/>
                  </a:schemeClr>
                </a:solidFill>
                <a:latin typeface="Century Gothic" panose="020B0502020202020204" pitchFamily="34" charset="0"/>
                <a:ea typeface="Calibri"/>
                <a:cs typeface="Times New Roman"/>
              </a:rPr>
              <a:t>владельцу автомобильной дороги, если документация по планировке территории предусматривает размещение объекта капитального строительства в границах придорожной полосы автомобильной дороги</a:t>
            </a:r>
            <a:r>
              <a:rPr lang="ru-RU" sz="1400" dirty="0" smtClean="0">
                <a:solidFill>
                  <a:schemeClr val="tx2">
                    <a:lumMod val="75000"/>
                  </a:schemeClr>
                </a:solidFill>
                <a:latin typeface="Century Gothic" panose="020B0502020202020204" pitchFamily="34" charset="0"/>
                <a:ea typeface="Calibri"/>
                <a:cs typeface="Times New Roman"/>
              </a:rPr>
              <a:t>;</a:t>
            </a:r>
          </a:p>
          <a:p>
            <a:pPr marL="645750" lvl="0" indent="-285750" algn="just">
              <a:lnSpc>
                <a:spcPct val="115000"/>
              </a:lnSpc>
              <a:spcAft>
                <a:spcPts val="0"/>
              </a:spcAft>
              <a:buFont typeface="Arial" panose="020B0604020202020204" pitchFamily="34" charset="0"/>
              <a:buChar char="•"/>
              <a:tabLst>
                <a:tab pos="630555" algn="l"/>
              </a:tabLst>
            </a:pPr>
            <a:r>
              <a:rPr lang="ru-RU" sz="1400" dirty="0" smtClean="0">
                <a:solidFill>
                  <a:schemeClr val="tx2">
                    <a:lumMod val="75000"/>
                  </a:schemeClr>
                </a:solidFill>
                <a:latin typeface="Century Gothic" panose="020B0502020202020204" pitchFamily="34" charset="0"/>
                <a:ea typeface="Calibri"/>
                <a:cs typeface="Times New Roman"/>
              </a:rPr>
              <a:t>главе </a:t>
            </a:r>
            <a:r>
              <a:rPr lang="ru-RU" sz="1400" dirty="0">
                <a:solidFill>
                  <a:schemeClr val="tx2">
                    <a:lumMod val="75000"/>
                  </a:schemeClr>
                </a:solidFill>
                <a:latin typeface="Century Gothic" panose="020B0502020202020204" pitchFamily="34" charset="0"/>
                <a:ea typeface="Calibri"/>
                <a:cs typeface="Times New Roman"/>
              </a:rPr>
              <a:t>поселения, главе муниципального округа, главе городского округа, в отношении территорий которых разработана документация по планировке территории, а в случае размещения объекта капитального строительства на межселенной территории - главе муниципального района</a:t>
            </a:r>
            <a:r>
              <a:rPr lang="ru-RU" sz="1400" dirty="0" smtClean="0">
                <a:solidFill>
                  <a:schemeClr val="tx2">
                    <a:lumMod val="75000"/>
                  </a:schemeClr>
                </a:solidFill>
                <a:latin typeface="Century Gothic" panose="020B0502020202020204" pitchFamily="34" charset="0"/>
                <a:ea typeface="Calibri"/>
                <a:cs typeface="Times New Roman"/>
              </a:rPr>
              <a:t>;</a:t>
            </a:r>
          </a:p>
          <a:p>
            <a:pPr marL="645750" lvl="0" indent="-285750" algn="just">
              <a:lnSpc>
                <a:spcPct val="115000"/>
              </a:lnSpc>
              <a:spcAft>
                <a:spcPts val="0"/>
              </a:spcAft>
              <a:buFont typeface="Arial" panose="020B0604020202020204" pitchFamily="34" charset="0"/>
              <a:buChar char="•"/>
              <a:tabLst>
                <a:tab pos="630555" algn="l"/>
              </a:tabLst>
            </a:pPr>
            <a:r>
              <a:rPr lang="ru-RU" sz="1400" dirty="0">
                <a:solidFill>
                  <a:schemeClr val="tx2">
                    <a:lumMod val="75000"/>
                  </a:schemeClr>
                </a:solidFill>
                <a:latin typeface="Century Gothic" panose="020B0502020202020204" pitchFamily="34" charset="0"/>
                <a:ea typeface="Calibri"/>
                <a:cs typeface="Times New Roman"/>
              </a:rPr>
              <a:t>в исполнительный орган государственной власти или орган местного самоуправления, в ведении которых находится особо охраняемая природная территория</a:t>
            </a:r>
            <a:r>
              <a:rPr lang="ru-RU" sz="1400" dirty="0" smtClean="0">
                <a:solidFill>
                  <a:schemeClr val="tx2">
                    <a:lumMod val="75000"/>
                  </a:schemeClr>
                </a:solidFill>
                <a:latin typeface="Century Gothic" panose="020B0502020202020204" pitchFamily="34" charset="0"/>
                <a:ea typeface="Calibri"/>
                <a:cs typeface="Times New Roman"/>
              </a:rPr>
              <a:t>;</a:t>
            </a:r>
          </a:p>
          <a:p>
            <a:pPr marL="645750" lvl="0" indent="-285750" algn="just">
              <a:lnSpc>
                <a:spcPct val="115000"/>
              </a:lnSpc>
              <a:spcAft>
                <a:spcPts val="0"/>
              </a:spcAft>
              <a:buFont typeface="Arial" panose="020B0604020202020204" pitchFamily="34" charset="0"/>
              <a:buChar char="•"/>
              <a:tabLst>
                <a:tab pos="630555" algn="l"/>
              </a:tabLst>
            </a:pPr>
            <a:r>
              <a:rPr lang="ru-RU" sz="1400" dirty="0">
                <a:solidFill>
                  <a:schemeClr val="tx2">
                    <a:lumMod val="75000"/>
                  </a:schemeClr>
                </a:solidFill>
                <a:latin typeface="Century Gothic" panose="020B0502020202020204" pitchFamily="34" charset="0"/>
                <a:ea typeface="Calibri"/>
                <a:cs typeface="Times New Roman"/>
              </a:rPr>
              <a:t>в орган государственной власти или орган местного самоуправления, уполномоченные на утверждение проекта планировки территории существующих линейного объекта или линейных объектов, подлежащих </a:t>
            </a:r>
            <a:r>
              <a:rPr lang="ru-RU" sz="1400" dirty="0" smtClean="0">
                <a:solidFill>
                  <a:schemeClr val="tx2">
                    <a:lumMod val="75000"/>
                  </a:schemeClr>
                </a:solidFill>
                <a:latin typeface="Century Gothic" panose="020B0502020202020204" pitchFamily="34" charset="0"/>
                <a:ea typeface="Calibri"/>
                <a:cs typeface="Times New Roman"/>
              </a:rPr>
              <a:t>реконструкции.</a:t>
            </a:r>
          </a:p>
          <a:p>
            <a:pPr marL="360000" algn="just">
              <a:lnSpc>
                <a:spcPct val="115000"/>
              </a:lnSpc>
              <a:spcAft>
                <a:spcPts val="0"/>
              </a:spcAft>
              <a:tabLst>
                <a:tab pos="630555" algn="l"/>
              </a:tabLst>
            </a:pPr>
            <a:r>
              <a:rPr lang="ru-RU" sz="1600" dirty="0" smtClean="0">
                <a:solidFill>
                  <a:schemeClr val="tx2">
                    <a:lumMod val="75000"/>
                  </a:schemeClr>
                </a:solidFill>
                <a:latin typeface="Century Gothic" panose="020B0502020202020204" pitchFamily="34" charset="0"/>
                <a:ea typeface="Calibri"/>
                <a:cs typeface="Times New Roman"/>
              </a:rPr>
              <a:t>	Определен </a:t>
            </a:r>
            <a:r>
              <a:rPr lang="ru-RU" sz="1600" dirty="0">
                <a:solidFill>
                  <a:schemeClr val="tx2">
                    <a:lumMod val="75000"/>
                  </a:schemeClr>
                </a:solidFill>
                <a:latin typeface="Century Gothic" panose="020B0502020202020204" pitchFamily="34" charset="0"/>
                <a:ea typeface="Calibri"/>
                <a:cs typeface="Times New Roman"/>
              </a:rPr>
              <a:t>предмет согласования указанных органов. Срок согласования -15 рабочих дней.</a:t>
            </a:r>
          </a:p>
          <a:p>
            <a:pPr marL="360000" lvl="0" algn="just">
              <a:lnSpc>
                <a:spcPct val="115000"/>
              </a:lnSpc>
              <a:spcAft>
                <a:spcPts val="0"/>
              </a:spcAft>
              <a:tabLst>
                <a:tab pos="630555" algn="l"/>
              </a:tabLst>
            </a:pPr>
            <a:endParaRPr lang="ru-RU" sz="1400" dirty="0">
              <a:solidFill>
                <a:schemeClr val="tx2">
                  <a:lumMod val="75000"/>
                </a:schemeClr>
              </a:solidFill>
              <a:latin typeface="Century Gothic" panose="020B0502020202020204" pitchFamily="34" charset="0"/>
              <a:ea typeface="Calibri"/>
              <a:cs typeface="Times New Roman"/>
            </a:endParaRPr>
          </a:p>
          <a:p>
            <a:pPr marL="645750" lvl="0" indent="-285750" algn="just">
              <a:lnSpc>
                <a:spcPct val="115000"/>
              </a:lnSpc>
              <a:spcAft>
                <a:spcPts val="0"/>
              </a:spcAft>
              <a:buFont typeface="Arial" panose="020B0604020202020204" pitchFamily="34" charset="0"/>
              <a:buChar char="•"/>
              <a:tabLst>
                <a:tab pos="630555" algn="l"/>
              </a:tabLst>
            </a:pPr>
            <a:endParaRPr lang="ru-RU" sz="1400" dirty="0">
              <a:solidFill>
                <a:schemeClr val="tx2">
                  <a:lumMod val="75000"/>
                </a:schemeClr>
              </a:solidFill>
              <a:latin typeface="Century Gothic" panose="020B0502020202020204" pitchFamily="34" charset="0"/>
              <a:ea typeface="Calibri"/>
              <a:cs typeface="Times New Roman"/>
            </a:endParaRPr>
          </a:p>
        </p:txBody>
      </p:sp>
      <p:sp>
        <p:nvSpPr>
          <p:cNvPr id="21" name="Прямоугольник 20">
            <a:extLst>
              <a:ext uri="{FF2B5EF4-FFF2-40B4-BE49-F238E27FC236}">
                <a16:creationId xmlns="" xmlns:a16="http://schemas.microsoft.com/office/drawing/2014/main" id="{61875AA5-485E-46B8-98CC-0742A36A2B10}"/>
              </a:ext>
            </a:extLst>
          </p:cNvPr>
          <p:cNvSpPr/>
          <p:nvPr/>
        </p:nvSpPr>
        <p:spPr>
          <a:xfrm>
            <a:off x="-10454" y="4909600"/>
            <a:ext cx="9164907" cy="24244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2188" tIns="31094" rIns="62188" bIns="31094" rtlCol="0" anchor="ctr"/>
          <a:lstStyle/>
          <a:p>
            <a:pPr algn="ctr"/>
            <a:endParaRPr lang="ru-RU"/>
          </a:p>
        </p:txBody>
      </p:sp>
      <p:pic>
        <p:nvPicPr>
          <p:cNvPr id="13" name="Рисунок 12">
            <a:extLst>
              <a:ext uri="{FF2B5EF4-FFF2-40B4-BE49-F238E27FC236}">
                <a16:creationId xmlns:a16="http://schemas.microsoft.com/office/drawing/2014/main" xmlns="" id="{0700B3ED-7B20-408D-986C-0005C6EED17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4677" y="4443958"/>
            <a:ext cx="1656184" cy="329698"/>
          </a:xfrm>
          <a:prstGeom prst="rect">
            <a:avLst/>
          </a:prstGeom>
        </p:spPr>
      </p:pic>
    </p:spTree>
    <p:extLst>
      <p:ext uri="{BB962C8B-B14F-4D97-AF65-F5344CB8AC3E}">
        <p14:creationId xmlns:p14="http://schemas.microsoft.com/office/powerpoint/2010/main" val="18780884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ый треугольник 5"/>
          <p:cNvSpPr/>
          <p:nvPr/>
        </p:nvSpPr>
        <p:spPr>
          <a:xfrm rot="10800000">
            <a:off x="-539392" y="-739301"/>
            <a:ext cx="11519315" cy="3176744"/>
          </a:xfrm>
          <a:prstGeom prst="rtTriangle">
            <a:avLst/>
          </a:prstGeom>
          <a:solidFill>
            <a:srgbClr val="D54F3D"/>
          </a:solidFill>
          <a:ln>
            <a:noFill/>
          </a:ln>
        </p:spPr>
        <p:style>
          <a:lnRef idx="2">
            <a:schemeClr val="accent1">
              <a:shade val="50000"/>
            </a:schemeClr>
          </a:lnRef>
          <a:fillRef idx="1">
            <a:schemeClr val="accent1"/>
          </a:fillRef>
          <a:effectRef idx="0">
            <a:schemeClr val="accent1"/>
          </a:effectRef>
          <a:fontRef idx="minor">
            <a:schemeClr val="lt1"/>
          </a:fontRef>
        </p:style>
        <p:txBody>
          <a:bodyPr lIns="62188" tIns="31094" rIns="62188" bIns="31094" rtlCol="0" anchor="ctr"/>
          <a:lstStyle/>
          <a:p>
            <a:pPr algn="ctr" defTabSz="779083"/>
            <a:endParaRPr lang="ru-RU" sz="1600">
              <a:solidFill>
                <a:prstClr val="white"/>
              </a:solidFill>
              <a:latin typeface="Calibri"/>
            </a:endParaRPr>
          </a:p>
        </p:txBody>
      </p:sp>
      <p:sp>
        <p:nvSpPr>
          <p:cNvPr id="7" name="Прямоугольный треугольник 6"/>
          <p:cNvSpPr/>
          <p:nvPr/>
        </p:nvSpPr>
        <p:spPr>
          <a:xfrm rot="10800000">
            <a:off x="4284321" y="-515847"/>
            <a:ext cx="6695602" cy="5140806"/>
          </a:xfrm>
          <a:prstGeom prst="rtTriangle">
            <a:avLst/>
          </a:prstGeom>
          <a:solidFill>
            <a:srgbClr val="08538A"/>
          </a:solidFill>
          <a:ln>
            <a:noFill/>
          </a:ln>
        </p:spPr>
        <p:style>
          <a:lnRef idx="2">
            <a:schemeClr val="accent1">
              <a:shade val="50000"/>
            </a:schemeClr>
          </a:lnRef>
          <a:fillRef idx="1">
            <a:schemeClr val="accent1"/>
          </a:fillRef>
          <a:effectRef idx="0">
            <a:schemeClr val="accent1"/>
          </a:effectRef>
          <a:fontRef idx="minor">
            <a:schemeClr val="lt1"/>
          </a:fontRef>
        </p:style>
        <p:txBody>
          <a:bodyPr lIns="62188" tIns="31094" rIns="62188" bIns="31094" rtlCol="0" anchor="ctr"/>
          <a:lstStyle/>
          <a:p>
            <a:pPr algn="ctr" defTabSz="779083"/>
            <a:endParaRPr lang="ru-RU" sz="1600">
              <a:solidFill>
                <a:prstClr val="white"/>
              </a:solidFill>
              <a:latin typeface="Calibri"/>
            </a:endParaRPr>
          </a:p>
        </p:txBody>
      </p:sp>
      <p:sp>
        <p:nvSpPr>
          <p:cNvPr id="8" name="Прямоугольный треугольник 7"/>
          <p:cNvSpPr/>
          <p:nvPr/>
        </p:nvSpPr>
        <p:spPr>
          <a:xfrm>
            <a:off x="-1763318" y="2110270"/>
            <a:ext cx="9847169" cy="6066458"/>
          </a:xfrm>
          <a:prstGeom prst="rtTriangle">
            <a:avLst/>
          </a:prstGeom>
          <a:solidFill>
            <a:srgbClr val="A2DBEF"/>
          </a:solidFill>
          <a:ln>
            <a:noFill/>
          </a:ln>
        </p:spPr>
        <p:style>
          <a:lnRef idx="2">
            <a:schemeClr val="accent1">
              <a:shade val="50000"/>
            </a:schemeClr>
          </a:lnRef>
          <a:fillRef idx="1">
            <a:schemeClr val="accent1"/>
          </a:fillRef>
          <a:effectRef idx="0">
            <a:schemeClr val="accent1"/>
          </a:effectRef>
          <a:fontRef idx="minor">
            <a:schemeClr val="lt1"/>
          </a:fontRef>
        </p:style>
        <p:txBody>
          <a:bodyPr lIns="62188" tIns="31094" rIns="62188" bIns="31094" rtlCol="0" anchor="ctr"/>
          <a:lstStyle/>
          <a:p>
            <a:pPr algn="ctr" defTabSz="779083"/>
            <a:endParaRPr lang="ru-RU" sz="1600">
              <a:solidFill>
                <a:prstClr val="white"/>
              </a:solidFill>
              <a:latin typeface="Calibri"/>
            </a:endParaRPr>
          </a:p>
        </p:txBody>
      </p:sp>
      <p:sp>
        <p:nvSpPr>
          <p:cNvPr id="11" name="Прямоугольный треугольник 10"/>
          <p:cNvSpPr/>
          <p:nvPr/>
        </p:nvSpPr>
        <p:spPr>
          <a:xfrm rot="1433439">
            <a:off x="-3182196" y="-7876"/>
            <a:ext cx="6695602" cy="5140806"/>
          </a:xfrm>
          <a:prstGeom prst="rtTriangle">
            <a:avLst/>
          </a:prstGeom>
          <a:solidFill>
            <a:srgbClr val="08538A"/>
          </a:solidFill>
          <a:ln>
            <a:noFill/>
          </a:ln>
        </p:spPr>
        <p:style>
          <a:lnRef idx="2">
            <a:schemeClr val="accent1">
              <a:shade val="50000"/>
            </a:schemeClr>
          </a:lnRef>
          <a:fillRef idx="1">
            <a:schemeClr val="accent1"/>
          </a:fillRef>
          <a:effectRef idx="0">
            <a:schemeClr val="accent1"/>
          </a:effectRef>
          <a:fontRef idx="minor">
            <a:schemeClr val="lt1"/>
          </a:fontRef>
        </p:style>
        <p:txBody>
          <a:bodyPr lIns="62188" tIns="31094" rIns="62188" bIns="31094" rtlCol="0" anchor="ctr"/>
          <a:lstStyle/>
          <a:p>
            <a:pPr algn="ctr" defTabSz="779083"/>
            <a:endParaRPr lang="ru-RU" sz="1600">
              <a:solidFill>
                <a:prstClr val="white"/>
              </a:solidFill>
              <a:latin typeface="Calibri"/>
            </a:endParaRPr>
          </a:p>
        </p:txBody>
      </p:sp>
      <p:pic>
        <p:nvPicPr>
          <p:cNvPr id="17412" name="Picture 4" descr="Бесплатное фото Сила людей рука встреча успеха"/>
          <p:cNvPicPr>
            <a:picLocks noChangeAspect="1" noChangeArrowheads="1"/>
          </p:cNvPicPr>
          <p:nvPr/>
        </p:nvPicPr>
        <p:blipFill rotWithShape="1">
          <a:blip r:embed="rId2">
            <a:extLst>
              <a:ext uri="{28A0092B-C50C-407E-A947-70E740481C1C}">
                <a14:useLocalDpi xmlns:a14="http://schemas.microsoft.com/office/drawing/2010/main" val="0"/>
              </a:ext>
            </a:extLst>
          </a:blip>
          <a:srcRect t="9968" b="13344"/>
          <a:stretch/>
        </p:blipFill>
        <p:spPr bwMode="auto">
          <a:xfrm>
            <a:off x="-25574" y="0"/>
            <a:ext cx="10044608" cy="5143499"/>
          </a:xfrm>
          <a:prstGeom prst="rect">
            <a:avLst/>
          </a:prstGeom>
          <a:noFill/>
          <a:extLst>
            <a:ext uri="{909E8E84-426E-40DD-AFC4-6F175D3DCCD1}">
              <a14:hiddenFill xmlns:a14="http://schemas.microsoft.com/office/drawing/2010/main">
                <a:solidFill>
                  <a:srgbClr val="FFFFFF"/>
                </a:solidFill>
              </a14:hiddenFill>
            </a:ext>
          </a:extLst>
        </p:spPr>
      </p:pic>
      <p:sp>
        <p:nvSpPr>
          <p:cNvPr id="9" name="Прямоугольник 8"/>
          <p:cNvSpPr/>
          <p:nvPr/>
        </p:nvSpPr>
        <p:spPr>
          <a:xfrm>
            <a:off x="-25574" y="-236562"/>
            <a:ext cx="10044608" cy="5396601"/>
          </a:xfrm>
          <a:prstGeom prst="rect">
            <a:avLst/>
          </a:prstGeom>
          <a:solidFill>
            <a:srgbClr val="FFFFFF">
              <a:alpha val="4588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lstStyle/>
          <a:p>
            <a:pPr algn="ctr"/>
            <a:endParaRPr lang="ru-RU">
              <a:solidFill>
                <a:schemeClr val="bg1"/>
              </a:solidFill>
            </a:endParaRPr>
          </a:p>
        </p:txBody>
      </p:sp>
      <p:sp>
        <p:nvSpPr>
          <p:cNvPr id="4" name="Прямоугольник 3"/>
          <p:cNvSpPr/>
          <p:nvPr/>
        </p:nvSpPr>
        <p:spPr>
          <a:xfrm>
            <a:off x="1115616" y="1923678"/>
            <a:ext cx="7083627" cy="1450868"/>
          </a:xfrm>
          <a:prstGeom prst="rect">
            <a:avLst/>
          </a:prstGeom>
        </p:spPr>
        <p:txBody>
          <a:bodyPr wrap="square" lIns="62188" tIns="31094" rIns="62188" bIns="31094">
            <a:spAutoFit/>
          </a:bodyPr>
          <a:lstStyle/>
          <a:p>
            <a:pPr algn="ctr" defTabSz="779083">
              <a:spcBef>
                <a:spcPct val="20000"/>
              </a:spcBef>
            </a:pPr>
            <a:r>
              <a:rPr lang="ru-RU" sz="4100" b="1" dirty="0">
                <a:solidFill>
                  <a:schemeClr val="tx2">
                    <a:lumMod val="75000"/>
                  </a:schemeClr>
                </a:solidFill>
                <a:latin typeface="Yeseva One" panose="02000503090000020003" pitchFamily="2" charset="0"/>
              </a:rPr>
              <a:t>СПАСИБО ЗА </a:t>
            </a:r>
          </a:p>
          <a:p>
            <a:pPr algn="ctr" defTabSz="779083">
              <a:spcBef>
                <a:spcPct val="20000"/>
              </a:spcBef>
            </a:pPr>
            <a:r>
              <a:rPr lang="ru-RU" sz="4100" b="1" dirty="0">
                <a:solidFill>
                  <a:schemeClr val="tx2">
                    <a:lumMod val="75000"/>
                  </a:schemeClr>
                </a:solidFill>
                <a:latin typeface="Yeseva One" panose="02000503090000020003" pitchFamily="2" charset="0"/>
              </a:rPr>
              <a:t>ВНИМАНИЕ!</a:t>
            </a:r>
          </a:p>
        </p:txBody>
      </p:sp>
    </p:spTree>
    <p:extLst>
      <p:ext uri="{BB962C8B-B14F-4D97-AF65-F5344CB8AC3E}">
        <p14:creationId xmlns:p14="http://schemas.microsoft.com/office/powerpoint/2010/main" val="6539092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a:extLst>
              <a:ext uri="{FF2B5EF4-FFF2-40B4-BE49-F238E27FC236}">
                <a16:creationId xmlns:a16="http://schemas.microsoft.com/office/drawing/2014/main" xmlns="" id="{A6F218C3-68F5-4E0B-B90D-8FA6CCF221C5}"/>
              </a:ext>
            </a:extLst>
          </p:cNvPr>
          <p:cNvSpPr txBox="1"/>
          <p:nvPr/>
        </p:nvSpPr>
        <p:spPr>
          <a:xfrm>
            <a:off x="701316" y="622373"/>
            <a:ext cx="7848872" cy="2032565"/>
          </a:xfrm>
          <a:prstGeom prst="rect">
            <a:avLst/>
          </a:prstGeom>
          <a:noFill/>
        </p:spPr>
        <p:txBody>
          <a:bodyPr wrap="square" lIns="62188" tIns="31094" rIns="62188" bIns="31094">
            <a:spAutoFit/>
          </a:bodyPr>
          <a:lstStyle/>
          <a:p>
            <a:pPr lvl="0" algn="ctr"/>
            <a:r>
              <a:rPr lang="ru-RU" sz="3200" dirty="0">
                <a:solidFill>
                  <a:schemeClr val="accent1">
                    <a:lumMod val="50000"/>
                  </a:schemeClr>
                </a:solidFill>
                <a:latin typeface="Century Gothic" panose="020B0502020202020204" pitchFamily="34" charset="0"/>
                <a:ea typeface="Century Gothic"/>
                <a:cs typeface="Times New Roman" panose="02020603050405020304" pitchFamily="18" charset="0"/>
                <a:sym typeface="Century Gothic"/>
              </a:rPr>
              <a:t>О результатах деятельности </a:t>
            </a:r>
            <a:r>
              <a:rPr lang="ru-RU" sz="3200" dirty="0" smtClean="0">
                <a:solidFill>
                  <a:schemeClr val="accent1">
                    <a:lumMod val="50000"/>
                  </a:schemeClr>
                </a:solidFill>
                <a:latin typeface="Century Gothic" panose="020B0502020202020204" pitchFamily="34" charset="0"/>
                <a:ea typeface="Century Gothic"/>
                <a:cs typeface="Times New Roman" panose="02020603050405020304" pitchFamily="18" charset="0"/>
                <a:sym typeface="Century Gothic"/>
              </a:rPr>
              <a:t/>
            </a:r>
            <a:br>
              <a:rPr lang="ru-RU" sz="3200" dirty="0" smtClean="0">
                <a:solidFill>
                  <a:schemeClr val="accent1">
                    <a:lumMod val="50000"/>
                  </a:schemeClr>
                </a:solidFill>
                <a:latin typeface="Century Gothic" panose="020B0502020202020204" pitchFamily="34" charset="0"/>
                <a:ea typeface="Century Gothic"/>
                <a:cs typeface="Times New Roman" panose="02020603050405020304" pitchFamily="18" charset="0"/>
                <a:sym typeface="Century Gothic"/>
              </a:rPr>
            </a:br>
            <a:r>
              <a:rPr lang="ru-RU" sz="3200" b="1" dirty="0" smtClean="0">
                <a:solidFill>
                  <a:schemeClr val="accent1">
                    <a:lumMod val="50000"/>
                  </a:schemeClr>
                </a:solidFill>
                <a:latin typeface="Century Gothic" panose="020B0502020202020204" pitchFamily="34" charset="0"/>
                <a:ea typeface="Century Gothic"/>
                <a:cs typeface="Times New Roman" panose="02020603050405020304" pitchFamily="18" charset="0"/>
                <a:sym typeface="Century Gothic"/>
              </a:rPr>
              <a:t>отдела </a:t>
            </a:r>
            <a:r>
              <a:rPr lang="ru-RU" sz="3200" b="1" dirty="0">
                <a:solidFill>
                  <a:schemeClr val="accent1">
                    <a:lumMod val="50000"/>
                  </a:schemeClr>
                </a:solidFill>
                <a:latin typeface="Century Gothic" panose="020B0502020202020204" pitchFamily="34" charset="0"/>
                <a:ea typeface="Century Gothic"/>
                <a:cs typeface="Times New Roman" panose="02020603050405020304" pitchFamily="18" charset="0"/>
                <a:sym typeface="Century Gothic"/>
              </a:rPr>
              <a:t>реализации документов территориального планирования</a:t>
            </a:r>
            <a:r>
              <a:rPr lang="ru-RU" sz="3200" dirty="0">
                <a:solidFill>
                  <a:schemeClr val="accent1">
                    <a:lumMod val="50000"/>
                  </a:schemeClr>
                </a:solidFill>
                <a:latin typeface="Century Gothic" panose="020B0502020202020204" pitchFamily="34" charset="0"/>
                <a:ea typeface="Century Gothic"/>
                <a:cs typeface="Times New Roman" panose="02020603050405020304" pitchFamily="18" charset="0"/>
                <a:sym typeface="Century Gothic"/>
              </a:rPr>
              <a:t> </a:t>
            </a:r>
            <a:r>
              <a:rPr lang="ru-RU" sz="3200" dirty="0" smtClean="0">
                <a:solidFill>
                  <a:schemeClr val="accent1">
                    <a:lumMod val="50000"/>
                  </a:schemeClr>
                </a:solidFill>
                <a:latin typeface="Century Gothic" panose="020B0502020202020204" pitchFamily="34" charset="0"/>
                <a:ea typeface="Century Gothic"/>
                <a:cs typeface="Times New Roman" panose="02020603050405020304" pitchFamily="18" charset="0"/>
                <a:sym typeface="Century Gothic"/>
              </a:rPr>
              <a:t/>
            </a:r>
            <a:br>
              <a:rPr lang="ru-RU" sz="3200" dirty="0" smtClean="0">
                <a:solidFill>
                  <a:schemeClr val="accent1">
                    <a:lumMod val="50000"/>
                  </a:schemeClr>
                </a:solidFill>
                <a:latin typeface="Century Gothic" panose="020B0502020202020204" pitchFamily="34" charset="0"/>
                <a:ea typeface="Century Gothic"/>
                <a:cs typeface="Times New Roman" panose="02020603050405020304" pitchFamily="18" charset="0"/>
                <a:sym typeface="Century Gothic"/>
              </a:rPr>
            </a:br>
            <a:r>
              <a:rPr lang="ru-RU" sz="3200" dirty="0" smtClean="0">
                <a:solidFill>
                  <a:schemeClr val="accent1">
                    <a:lumMod val="50000"/>
                  </a:schemeClr>
                </a:solidFill>
                <a:latin typeface="Century Gothic" panose="020B0502020202020204" pitchFamily="34" charset="0"/>
                <a:ea typeface="Century Gothic"/>
                <a:cs typeface="Times New Roman" panose="02020603050405020304" pitchFamily="18" charset="0"/>
                <a:sym typeface="Century Gothic"/>
              </a:rPr>
              <a:t>за </a:t>
            </a:r>
            <a:r>
              <a:rPr lang="ru-RU" sz="3200" b="1" dirty="0">
                <a:solidFill>
                  <a:schemeClr val="accent1">
                    <a:lumMod val="50000"/>
                  </a:schemeClr>
                </a:solidFill>
                <a:latin typeface="Century Gothic" panose="020B0502020202020204" pitchFamily="34" charset="0"/>
                <a:ea typeface="Century Gothic"/>
                <a:cs typeface="Times New Roman" panose="02020603050405020304" pitchFamily="18" charset="0"/>
                <a:sym typeface="Century Gothic"/>
              </a:rPr>
              <a:t>первое полугодие 2024 года</a:t>
            </a:r>
          </a:p>
        </p:txBody>
      </p:sp>
      <p:sp>
        <p:nvSpPr>
          <p:cNvPr id="11" name="Google Shape;92;p1"/>
          <p:cNvSpPr txBox="1"/>
          <p:nvPr/>
        </p:nvSpPr>
        <p:spPr>
          <a:xfrm>
            <a:off x="388718" y="3885810"/>
            <a:ext cx="1807018" cy="741233"/>
          </a:xfrm>
          <a:prstGeom prst="rect">
            <a:avLst/>
          </a:prstGeom>
          <a:noFill/>
          <a:ln>
            <a:noFill/>
          </a:ln>
        </p:spPr>
        <p:txBody>
          <a:bodyPr spcFirstLastPara="1" wrap="square" lIns="62178" tIns="62178" rIns="62178" bIns="62178" anchor="ctr" anchorCtr="0">
            <a:noAutofit/>
          </a:bodyPr>
          <a:lstStyle/>
          <a:p>
            <a:pPr lvl="0"/>
            <a:r>
              <a:rPr lang="ru-RU" sz="1600" b="1" dirty="0">
                <a:solidFill>
                  <a:schemeClr val="tx2">
                    <a:lumMod val="75000"/>
                  </a:schemeClr>
                </a:solidFill>
                <a:latin typeface="Century Gothic" panose="020B0502020202020204" pitchFamily="34" charset="0"/>
                <a:ea typeface="Century Gothic"/>
                <a:cs typeface="Times New Roman" panose="02020603050405020304" pitchFamily="18" charset="0"/>
                <a:sym typeface="Century Gothic"/>
              </a:rPr>
              <a:t>Докладчик</a:t>
            </a:r>
            <a:r>
              <a:rPr lang="ru-RU" sz="1200" b="1" dirty="0">
                <a:solidFill>
                  <a:schemeClr val="tx2">
                    <a:lumMod val="75000"/>
                  </a:schemeClr>
                </a:solidFill>
                <a:latin typeface="Century Gothic" panose="020B0502020202020204" pitchFamily="34" charset="0"/>
                <a:ea typeface="Century Gothic"/>
                <a:cs typeface="Times New Roman" panose="02020603050405020304" pitchFamily="18" charset="0"/>
                <a:sym typeface="Century Gothic"/>
              </a:rPr>
              <a:t>:</a:t>
            </a:r>
            <a:r>
              <a:rPr lang="ru-RU" sz="1200" dirty="0">
                <a:solidFill>
                  <a:schemeClr val="tx2">
                    <a:lumMod val="75000"/>
                  </a:schemeClr>
                </a:solidFill>
                <a:latin typeface="Century Gothic" panose="020B0502020202020204" pitchFamily="34" charset="0"/>
                <a:ea typeface="Century Gothic"/>
                <a:cs typeface="Times New Roman" panose="02020603050405020304" pitchFamily="18" charset="0"/>
                <a:sym typeface="Century Gothic"/>
              </a:rPr>
              <a:t> </a:t>
            </a:r>
          </a:p>
        </p:txBody>
      </p:sp>
      <p:sp>
        <p:nvSpPr>
          <p:cNvPr id="12" name="Google Shape;92;p1"/>
          <p:cNvSpPr txBox="1"/>
          <p:nvPr/>
        </p:nvSpPr>
        <p:spPr>
          <a:xfrm>
            <a:off x="3923516" y="3446049"/>
            <a:ext cx="5121464" cy="1622550"/>
          </a:xfrm>
          <a:prstGeom prst="rect">
            <a:avLst/>
          </a:prstGeom>
          <a:noFill/>
          <a:ln>
            <a:noFill/>
          </a:ln>
        </p:spPr>
        <p:txBody>
          <a:bodyPr spcFirstLastPara="1" wrap="square" lIns="62178" tIns="62178" rIns="62178" bIns="62178" anchor="ctr" anchorCtr="0">
            <a:noAutofit/>
          </a:bodyPr>
          <a:lstStyle/>
          <a:p>
            <a:pPr lvl="0" algn="r"/>
            <a:r>
              <a:rPr lang="ru-RU" sz="1600" dirty="0" smtClean="0">
                <a:solidFill>
                  <a:schemeClr val="tx2">
                    <a:lumMod val="75000"/>
                  </a:schemeClr>
                </a:solidFill>
                <a:latin typeface="Century Gothic" panose="020B0502020202020204" pitchFamily="34" charset="0"/>
                <a:ea typeface="Century Gothic"/>
                <a:cs typeface="Times New Roman" panose="02020603050405020304" pitchFamily="18" charset="0"/>
                <a:sym typeface="Century Gothic"/>
              </a:rPr>
              <a:t>Заместитель </a:t>
            </a:r>
            <a:r>
              <a:rPr lang="ru-RU" sz="1600" dirty="0">
                <a:solidFill>
                  <a:schemeClr val="tx2">
                    <a:lumMod val="75000"/>
                  </a:schemeClr>
                </a:solidFill>
                <a:latin typeface="Century Gothic" panose="020B0502020202020204" pitchFamily="34" charset="0"/>
                <a:ea typeface="Century Gothic"/>
                <a:cs typeface="Times New Roman" panose="02020603050405020304" pitchFamily="18" charset="0"/>
                <a:sym typeface="Century Gothic"/>
              </a:rPr>
              <a:t>председателя Комитета – начальник отдела реализации документов территориального </a:t>
            </a:r>
            <a:r>
              <a:rPr lang="ru-RU" sz="1600" dirty="0" smtClean="0">
                <a:solidFill>
                  <a:schemeClr val="tx2">
                    <a:lumMod val="75000"/>
                  </a:schemeClr>
                </a:solidFill>
                <a:latin typeface="Century Gothic" panose="020B0502020202020204" pitchFamily="34" charset="0"/>
                <a:ea typeface="Century Gothic"/>
                <a:cs typeface="Times New Roman" panose="02020603050405020304" pitchFamily="18" charset="0"/>
                <a:sym typeface="Century Gothic"/>
              </a:rPr>
              <a:t>планирования – </a:t>
            </a:r>
          </a:p>
          <a:p>
            <a:pPr lvl="0" algn="r"/>
            <a:r>
              <a:rPr lang="ru-RU" sz="1600" b="1" dirty="0" smtClean="0">
                <a:solidFill>
                  <a:schemeClr val="tx2">
                    <a:lumMod val="75000"/>
                  </a:schemeClr>
                </a:solidFill>
                <a:latin typeface="Century Gothic" panose="020B0502020202020204" pitchFamily="34" charset="0"/>
                <a:ea typeface="Century Gothic"/>
                <a:cs typeface="Times New Roman" panose="02020603050405020304" pitchFamily="18" charset="0"/>
                <a:sym typeface="Century Gothic"/>
              </a:rPr>
              <a:t>Борисова Елена Анатольевна</a:t>
            </a:r>
          </a:p>
        </p:txBody>
      </p:sp>
      <p:sp>
        <p:nvSpPr>
          <p:cNvPr id="7" name="Прямоугольник 6">
            <a:extLst>
              <a:ext uri="{FF2B5EF4-FFF2-40B4-BE49-F238E27FC236}">
                <a16:creationId xmlns="" xmlns:a16="http://schemas.microsoft.com/office/drawing/2014/main" id="{61875AA5-485E-46B8-98CC-0742A36A2B10}"/>
              </a:ext>
            </a:extLst>
          </p:cNvPr>
          <p:cNvSpPr/>
          <p:nvPr/>
        </p:nvSpPr>
        <p:spPr>
          <a:xfrm>
            <a:off x="-22375" y="4908672"/>
            <a:ext cx="9166375" cy="24291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2188" tIns="31094" rIns="62188" bIns="31094" rtlCol="0" anchor="ctr"/>
          <a:lstStyle/>
          <a:p>
            <a:pPr algn="ctr"/>
            <a:endParaRPr lang="ru-RU"/>
          </a:p>
        </p:txBody>
      </p:sp>
      <p:pic>
        <p:nvPicPr>
          <p:cNvPr id="8" name="Рисунок 7">
            <a:extLst>
              <a:ext uri="{FF2B5EF4-FFF2-40B4-BE49-F238E27FC236}">
                <a16:creationId xmlns="" xmlns:a16="http://schemas.microsoft.com/office/drawing/2014/main" id="{0700B3ED-7B20-408D-986C-0005C6EED17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8084" y="4462194"/>
            <a:ext cx="1656184" cy="329698"/>
          </a:xfrm>
          <a:prstGeom prst="rect">
            <a:avLst/>
          </a:prstGeom>
        </p:spPr>
      </p:pic>
    </p:spTree>
    <p:extLst>
      <p:ext uri="{BB962C8B-B14F-4D97-AF65-F5344CB8AC3E}">
        <p14:creationId xmlns:p14="http://schemas.microsoft.com/office/powerpoint/2010/main" val="35619904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Прямоугольник 19"/>
          <p:cNvSpPr/>
          <p:nvPr/>
        </p:nvSpPr>
        <p:spPr>
          <a:xfrm>
            <a:off x="-20907" y="0"/>
            <a:ext cx="9164907" cy="5143500"/>
          </a:xfrm>
          <a:prstGeom prst="rect">
            <a:avLst/>
          </a:prstGeom>
          <a:solidFill>
            <a:srgbClr val="FFFFFF">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lstStyle/>
          <a:p>
            <a:pPr algn="ctr"/>
            <a:endParaRPr lang="ru-RU">
              <a:solidFill>
                <a:schemeClr val="bg1"/>
              </a:solidFill>
            </a:endParaRPr>
          </a:p>
        </p:txBody>
      </p:sp>
      <p:sp>
        <p:nvSpPr>
          <p:cNvPr id="12" name="Заголовок 16"/>
          <p:cNvSpPr txBox="1">
            <a:spLocks/>
          </p:cNvSpPr>
          <p:nvPr/>
        </p:nvSpPr>
        <p:spPr>
          <a:xfrm>
            <a:off x="266466" y="68974"/>
            <a:ext cx="8701641" cy="377893"/>
          </a:xfrm>
          <a:prstGeom prst="rect">
            <a:avLst/>
          </a:prstGeom>
        </p:spPr>
        <p:txBody>
          <a:bodyPr vert="horz" lIns="62188" tIns="31094" rIns="62188" bIns="31094"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endParaRPr lang="ru-RU" sz="1200" b="1" dirty="0" smtClean="0">
              <a:solidFill>
                <a:schemeClr val="tx2">
                  <a:lumMod val="75000"/>
                </a:schemeClr>
              </a:solidFill>
              <a:latin typeface="Century Gothic" panose="020B0502020202020204" pitchFamily="34" charset="0"/>
              <a:ea typeface="Century Gothic"/>
              <a:cs typeface="Century Gothic"/>
            </a:endParaRPr>
          </a:p>
          <a:p>
            <a:pPr>
              <a:spcBef>
                <a:spcPts val="0"/>
              </a:spcBef>
            </a:pPr>
            <a:r>
              <a:rPr lang="ru-RU" sz="2400" b="1" dirty="0" smtClean="0">
                <a:solidFill>
                  <a:schemeClr val="accent2"/>
                </a:solidFill>
                <a:latin typeface="Century Gothic" panose="020B0502020202020204" pitchFamily="34" charset="0"/>
                <a:ea typeface="Century Gothic"/>
                <a:cs typeface="Century Gothic"/>
              </a:rPr>
              <a:t>Полномочия  </a:t>
            </a:r>
            <a:endParaRPr lang="ru-RU" sz="2400" b="1" dirty="0">
              <a:solidFill>
                <a:schemeClr val="accent2"/>
              </a:solidFill>
              <a:latin typeface="Century Gothic" panose="020B0502020202020204" pitchFamily="34" charset="0"/>
              <a:ea typeface="Century Gothic"/>
              <a:cs typeface="Century Gothic"/>
            </a:endParaRPr>
          </a:p>
        </p:txBody>
      </p:sp>
      <p:sp>
        <p:nvSpPr>
          <p:cNvPr id="5" name="AutoShape 8" descr="⬇ Скачать картинки 3d man, стоковые фото 3d man в хорошем качестве |  Depositphoto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6" name="AutoShape 10" descr="⬇ Скачать картинки 3d man, стоковые фото 3d man в хорошем качестве |  Depositphoto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AutoShape 12" descr="⬇ Скачать картинки 3d man, стоковые фото 3d man в хорошем качестве |  Depositphotos"/>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 name="AutoShape 2" descr="blob:https://web.whatsapp.com/8d767acf-d1d3-4833-9705-b85a149b818b"/>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 name="AutoShape 4" descr="blob:https://web.whatsapp.com/8d767acf-d1d3-4833-9705-b85a149b818b"/>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 name="AutoShape 6" descr="blob:https://web.whatsapp.com/8d767acf-d1d3-4833-9705-b85a149b818b"/>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4" name="Прямоугольник 13"/>
          <p:cNvSpPr/>
          <p:nvPr/>
        </p:nvSpPr>
        <p:spPr>
          <a:xfrm>
            <a:off x="-46789" y="699542"/>
            <a:ext cx="9098756" cy="3416320"/>
          </a:xfrm>
          <a:prstGeom prst="rect">
            <a:avLst/>
          </a:prstGeom>
        </p:spPr>
        <p:txBody>
          <a:bodyPr wrap="square">
            <a:spAutoFit/>
          </a:bodyPr>
          <a:lstStyle/>
          <a:p>
            <a:pPr marL="285750" lvl="0" indent="-285750" algn="ctr">
              <a:spcAft>
                <a:spcPts val="1200"/>
              </a:spcAft>
              <a:buFont typeface="Wingdings" panose="05000000000000000000" pitchFamily="2" charset="2"/>
              <a:buChar char="ü"/>
              <a:tabLst>
                <a:tab pos="900430" algn="l"/>
              </a:tabLst>
            </a:pPr>
            <a:r>
              <a:rPr lang="ru-RU" sz="1600" dirty="0" smtClean="0">
                <a:solidFill>
                  <a:schemeClr val="tx2">
                    <a:lumMod val="75000"/>
                  </a:schemeClr>
                </a:solidFill>
                <a:latin typeface="Century Gothic" panose="020B0502020202020204" pitchFamily="34" charset="0"/>
              </a:rPr>
              <a:t>принятие решений </a:t>
            </a:r>
            <a:r>
              <a:rPr lang="ru-RU" sz="1600" dirty="0">
                <a:solidFill>
                  <a:schemeClr val="tx2">
                    <a:lumMod val="75000"/>
                  </a:schemeClr>
                </a:solidFill>
                <a:latin typeface="Century Gothic" panose="020B0502020202020204" pitchFamily="34" charset="0"/>
              </a:rPr>
              <a:t>о подготовке документации по планировке территории, о подготовке изменений в документацию по планировке территории;</a:t>
            </a:r>
          </a:p>
          <a:p>
            <a:pPr marL="285750" lvl="0" indent="-285750" algn="ctr">
              <a:spcAft>
                <a:spcPts val="1200"/>
              </a:spcAft>
              <a:buFont typeface="Wingdings" panose="05000000000000000000" pitchFamily="2" charset="2"/>
              <a:buChar char="ü"/>
              <a:tabLst>
                <a:tab pos="900430" algn="l"/>
              </a:tabLst>
            </a:pPr>
            <a:r>
              <a:rPr lang="ru-RU" sz="1600" dirty="0" smtClean="0">
                <a:solidFill>
                  <a:schemeClr val="tx2">
                    <a:lumMod val="75000"/>
                  </a:schemeClr>
                </a:solidFill>
                <a:latin typeface="Century Gothic" panose="020B0502020202020204" pitchFamily="34" charset="0"/>
              </a:rPr>
              <a:t>осуществление проверки документации по планировке территории, изменений в документацию по планировке территории;</a:t>
            </a:r>
          </a:p>
          <a:p>
            <a:pPr marL="285750" lvl="0" indent="-285750" algn="ctr">
              <a:spcAft>
                <a:spcPts val="1200"/>
              </a:spcAft>
              <a:buFont typeface="Wingdings" panose="05000000000000000000" pitchFamily="2" charset="2"/>
              <a:buChar char="ü"/>
              <a:tabLst>
                <a:tab pos="900430" algn="l"/>
              </a:tabLst>
            </a:pPr>
            <a:r>
              <a:rPr lang="ru-RU" sz="1600" dirty="0" smtClean="0">
                <a:solidFill>
                  <a:schemeClr val="tx2">
                    <a:lumMod val="75000"/>
                  </a:schemeClr>
                </a:solidFill>
                <a:latin typeface="Century Gothic" panose="020B0502020202020204" pitchFamily="34" charset="0"/>
              </a:rPr>
              <a:t>принятие решений </a:t>
            </a:r>
            <a:r>
              <a:rPr lang="ru-RU" sz="1600" dirty="0">
                <a:solidFill>
                  <a:schemeClr val="tx2">
                    <a:lumMod val="75000"/>
                  </a:schemeClr>
                </a:solidFill>
                <a:latin typeface="Century Gothic" panose="020B0502020202020204" pitchFamily="34" charset="0"/>
              </a:rPr>
              <a:t>об утверждении подготовленной документации по планировке территории, изменений в документацию по планировке территории;</a:t>
            </a:r>
          </a:p>
          <a:p>
            <a:pPr marL="285750" lvl="0" indent="-285750" algn="ctr">
              <a:spcAft>
                <a:spcPts val="1200"/>
              </a:spcAft>
              <a:buFont typeface="Wingdings" panose="05000000000000000000" pitchFamily="2" charset="2"/>
              <a:buChar char="ü"/>
              <a:tabLst>
                <a:tab pos="900430" algn="l"/>
              </a:tabLst>
            </a:pPr>
            <a:r>
              <a:rPr lang="ru-RU" sz="1600" dirty="0" smtClean="0">
                <a:solidFill>
                  <a:schemeClr val="tx2">
                    <a:lumMod val="75000"/>
                  </a:schemeClr>
                </a:solidFill>
                <a:latin typeface="Century Gothic" panose="020B0502020202020204" pitchFamily="34" charset="0"/>
              </a:rPr>
              <a:t>принятие решений </a:t>
            </a:r>
            <a:r>
              <a:rPr lang="ru-RU" sz="1600" dirty="0">
                <a:solidFill>
                  <a:schemeClr val="tx2">
                    <a:lumMod val="75000"/>
                  </a:schemeClr>
                </a:solidFill>
                <a:latin typeface="Century Gothic" panose="020B0502020202020204" pitchFamily="34" charset="0"/>
              </a:rPr>
              <a:t>о предоставлении разрешений на отклонение от предельных параметров разрешенного строительства, реконструкции объектов капитального строительства;</a:t>
            </a:r>
          </a:p>
          <a:p>
            <a:pPr marL="285750" lvl="0" indent="-285750" algn="ctr">
              <a:spcAft>
                <a:spcPts val="1200"/>
              </a:spcAft>
              <a:buFont typeface="Wingdings" panose="05000000000000000000" pitchFamily="2" charset="2"/>
              <a:buChar char="ü"/>
              <a:tabLst>
                <a:tab pos="900430" algn="l"/>
              </a:tabLst>
            </a:pPr>
            <a:r>
              <a:rPr lang="ru-RU" sz="1600" dirty="0" smtClean="0">
                <a:solidFill>
                  <a:schemeClr val="tx2">
                    <a:lumMod val="75000"/>
                  </a:schemeClr>
                </a:solidFill>
                <a:latin typeface="Century Gothic" panose="020B0502020202020204" pitchFamily="34" charset="0"/>
              </a:rPr>
              <a:t>принятие решений </a:t>
            </a:r>
            <a:r>
              <a:rPr lang="ru-RU" sz="1600" dirty="0">
                <a:solidFill>
                  <a:schemeClr val="tx2">
                    <a:lumMod val="75000"/>
                  </a:schemeClr>
                </a:solidFill>
                <a:latin typeface="Century Gothic" panose="020B0502020202020204" pitchFamily="34" charset="0"/>
              </a:rPr>
              <a:t>о предоставлении разрешений на условно разрешенный вид использования земельных участков.</a:t>
            </a:r>
          </a:p>
        </p:txBody>
      </p:sp>
      <p:cxnSp>
        <p:nvCxnSpPr>
          <p:cNvPr id="28" name="Прямая соединительная линия 27"/>
          <p:cNvCxnSpPr/>
          <p:nvPr/>
        </p:nvCxnSpPr>
        <p:spPr>
          <a:xfrm>
            <a:off x="1448934" y="593268"/>
            <a:ext cx="6336704" cy="0"/>
          </a:xfrm>
          <a:prstGeom prst="line">
            <a:avLst/>
          </a:prstGeom>
        </p:spPr>
        <p:style>
          <a:lnRef idx="1">
            <a:schemeClr val="accent1"/>
          </a:lnRef>
          <a:fillRef idx="0">
            <a:schemeClr val="accent1"/>
          </a:fillRef>
          <a:effectRef idx="0">
            <a:schemeClr val="accent1"/>
          </a:effectRef>
          <a:fontRef idx="minor">
            <a:schemeClr val="tx1"/>
          </a:fontRef>
        </p:style>
      </p:cxnSp>
      <p:pic>
        <p:nvPicPr>
          <p:cNvPr id="22" name="Рисунок 21">
            <a:extLst>
              <a:ext uri="{FF2B5EF4-FFF2-40B4-BE49-F238E27FC236}">
                <a16:creationId xmlns:a16="http://schemas.microsoft.com/office/drawing/2014/main" xmlns="" id="{0700B3ED-7B20-408D-986C-0005C6EED17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5575" y="4443958"/>
            <a:ext cx="1656184" cy="329698"/>
          </a:xfrm>
          <a:prstGeom prst="rect">
            <a:avLst/>
          </a:prstGeom>
        </p:spPr>
      </p:pic>
      <p:sp>
        <p:nvSpPr>
          <p:cNvPr id="24" name="Прямоугольник 23">
            <a:extLst>
              <a:ext uri="{FF2B5EF4-FFF2-40B4-BE49-F238E27FC236}">
                <a16:creationId xmlns="" xmlns:a16="http://schemas.microsoft.com/office/drawing/2014/main" id="{61875AA5-485E-46B8-98CC-0742A36A2B10}"/>
              </a:ext>
            </a:extLst>
          </p:cNvPr>
          <p:cNvSpPr/>
          <p:nvPr/>
        </p:nvSpPr>
        <p:spPr>
          <a:xfrm>
            <a:off x="-20908" y="4933388"/>
            <a:ext cx="9164908" cy="24291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2188" tIns="31094" rIns="62188" bIns="31094" rtlCol="0" anchor="ctr"/>
          <a:lstStyle/>
          <a:p>
            <a:pPr algn="ctr"/>
            <a:endParaRPr lang="ru-RU"/>
          </a:p>
        </p:txBody>
      </p:sp>
    </p:spTree>
    <p:extLst>
      <p:ext uri="{BB962C8B-B14F-4D97-AF65-F5344CB8AC3E}">
        <p14:creationId xmlns:p14="http://schemas.microsoft.com/office/powerpoint/2010/main" val="32635309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Прямоугольник 19"/>
          <p:cNvSpPr/>
          <p:nvPr/>
        </p:nvSpPr>
        <p:spPr>
          <a:xfrm>
            <a:off x="-1" y="644601"/>
            <a:ext cx="9036497" cy="4498900"/>
          </a:xfrm>
          <a:prstGeom prst="rect">
            <a:avLst/>
          </a:prstGeom>
          <a:solidFill>
            <a:srgbClr val="FFFFFF">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lstStyle/>
          <a:p>
            <a:pPr marL="342900" lvl="0" indent="-342900" algn="just">
              <a:lnSpc>
                <a:spcPct val="115000"/>
              </a:lnSpc>
              <a:spcAft>
                <a:spcPts val="0"/>
              </a:spcAft>
              <a:buFont typeface="Symbol"/>
              <a:buChar char=""/>
              <a:tabLst>
                <a:tab pos="630555" algn="l"/>
              </a:tabLst>
            </a:pPr>
            <a:endParaRPr lang="ru-RU" sz="1600" dirty="0">
              <a:solidFill>
                <a:schemeClr val="tx2">
                  <a:lumMod val="75000"/>
                </a:schemeClr>
              </a:solidFill>
              <a:latin typeface="Century Gothic" panose="020B0502020202020204" pitchFamily="34" charset="0"/>
              <a:ea typeface="Calibri"/>
              <a:cs typeface="Times New Roman"/>
            </a:endParaRPr>
          </a:p>
        </p:txBody>
      </p:sp>
      <p:sp>
        <p:nvSpPr>
          <p:cNvPr id="12" name="Заголовок 16"/>
          <p:cNvSpPr txBox="1">
            <a:spLocks/>
          </p:cNvSpPr>
          <p:nvPr/>
        </p:nvSpPr>
        <p:spPr>
          <a:xfrm>
            <a:off x="266466" y="68974"/>
            <a:ext cx="8701641" cy="377893"/>
          </a:xfrm>
          <a:prstGeom prst="rect">
            <a:avLst/>
          </a:prstGeom>
        </p:spPr>
        <p:txBody>
          <a:bodyPr vert="horz" lIns="62188" tIns="31094" rIns="62188" bIns="31094"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endParaRPr lang="ru-RU" sz="1200" b="1" dirty="0" smtClean="0">
              <a:solidFill>
                <a:schemeClr val="tx2">
                  <a:lumMod val="75000"/>
                </a:schemeClr>
              </a:solidFill>
              <a:latin typeface="Century Gothic" panose="020B0502020202020204" pitchFamily="34" charset="0"/>
              <a:ea typeface="Century Gothic"/>
              <a:cs typeface="Century Gothic"/>
            </a:endParaRPr>
          </a:p>
          <a:p>
            <a:pPr>
              <a:spcBef>
                <a:spcPts val="0"/>
              </a:spcBef>
            </a:pPr>
            <a:r>
              <a:rPr lang="ru-RU" sz="2400" b="1" dirty="0">
                <a:solidFill>
                  <a:schemeClr val="accent2"/>
                </a:solidFill>
                <a:latin typeface="Century Gothic" panose="020B0502020202020204" pitchFamily="34" charset="0"/>
                <a:ea typeface="Century Gothic"/>
                <a:cs typeface="Century Gothic"/>
              </a:rPr>
              <a:t>Основные документы </a:t>
            </a:r>
            <a:r>
              <a:rPr lang="ru-RU" sz="2400" b="1" dirty="0" smtClean="0">
                <a:solidFill>
                  <a:schemeClr val="accent2"/>
                </a:solidFill>
                <a:latin typeface="Century Gothic" panose="020B0502020202020204" pitchFamily="34" charset="0"/>
                <a:ea typeface="Century Gothic"/>
                <a:cs typeface="Century Gothic"/>
              </a:rPr>
              <a:t> </a:t>
            </a:r>
            <a:endParaRPr lang="ru-RU" sz="2400" b="1" dirty="0">
              <a:solidFill>
                <a:schemeClr val="accent2"/>
              </a:solidFill>
              <a:latin typeface="Century Gothic" panose="020B0502020202020204" pitchFamily="34" charset="0"/>
              <a:ea typeface="Century Gothic"/>
              <a:cs typeface="Century Gothic"/>
            </a:endParaRPr>
          </a:p>
        </p:txBody>
      </p:sp>
      <p:sp>
        <p:nvSpPr>
          <p:cNvPr id="5" name="AutoShape 8" descr="⬇ Скачать картинки 3d man, стоковые фото 3d man в хорошем качестве |  Depositphoto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6" name="AutoShape 10" descr="⬇ Скачать картинки 3d man, стоковые фото 3d man в хорошем качестве |  Depositphoto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AutoShape 12" descr="⬇ Скачать картинки 3d man, стоковые фото 3d man в хорошем качестве |  Depositphotos"/>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 name="AutoShape 2" descr="blob:https://web.whatsapp.com/8d767acf-d1d3-4833-9705-b85a149b818b"/>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 name="AutoShape 4" descr="blob:https://web.whatsapp.com/8d767acf-d1d3-4833-9705-b85a149b818b"/>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 name="AutoShape 6" descr="blob:https://web.whatsapp.com/8d767acf-d1d3-4833-9705-b85a149b818b"/>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cxnSp>
        <p:nvCxnSpPr>
          <p:cNvPr id="28" name="Прямая соединительная линия 27"/>
          <p:cNvCxnSpPr/>
          <p:nvPr/>
        </p:nvCxnSpPr>
        <p:spPr>
          <a:xfrm>
            <a:off x="1448934" y="593268"/>
            <a:ext cx="6336704"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Прямоугольник 7"/>
          <p:cNvSpPr/>
          <p:nvPr/>
        </p:nvSpPr>
        <p:spPr>
          <a:xfrm>
            <a:off x="-108520" y="644601"/>
            <a:ext cx="8853237" cy="3207032"/>
          </a:xfrm>
          <a:prstGeom prst="rect">
            <a:avLst/>
          </a:prstGeom>
        </p:spPr>
        <p:txBody>
          <a:bodyPr wrap="square">
            <a:spAutoFit/>
          </a:bodyPr>
          <a:lstStyle/>
          <a:p>
            <a:pPr marL="645750" indent="-285750" algn="just">
              <a:lnSpc>
                <a:spcPct val="115000"/>
              </a:lnSpc>
              <a:spcAft>
                <a:spcPts val="0"/>
              </a:spcAft>
              <a:buFont typeface="Wingdings" panose="05000000000000000000" pitchFamily="2" charset="2"/>
              <a:buChar char="Ø"/>
              <a:tabLst>
                <a:tab pos="630555" algn="l"/>
              </a:tabLst>
            </a:pPr>
            <a:r>
              <a:rPr lang="ru-RU" sz="1600" dirty="0">
                <a:solidFill>
                  <a:schemeClr val="tx2">
                    <a:lumMod val="75000"/>
                  </a:schemeClr>
                </a:solidFill>
                <a:latin typeface="Century Gothic" panose="020B0502020202020204" pitchFamily="34" charset="0"/>
                <a:ea typeface="Calibri"/>
                <a:cs typeface="Times New Roman"/>
              </a:rPr>
              <a:t>Областной закон Ленинградской области от 20.02.2018 № 20-оз «Об отдельных вопросах подготовки и утверждении документации по планировке территории, подготовка которой осуществляется на основании решений органов исполнительной власти Ленинградской области».</a:t>
            </a:r>
          </a:p>
          <a:p>
            <a:pPr marL="645750" indent="-285750" algn="just">
              <a:lnSpc>
                <a:spcPct val="115000"/>
              </a:lnSpc>
              <a:spcAft>
                <a:spcPts val="0"/>
              </a:spcAft>
              <a:buFont typeface="Wingdings" panose="05000000000000000000" pitchFamily="2" charset="2"/>
              <a:buChar char="Ø"/>
              <a:tabLst>
                <a:tab pos="630555" algn="l"/>
              </a:tabLst>
            </a:pPr>
            <a:r>
              <a:rPr lang="ru-RU" sz="1600" dirty="0">
                <a:solidFill>
                  <a:schemeClr val="tx2">
                    <a:lumMod val="75000"/>
                  </a:schemeClr>
                </a:solidFill>
                <a:latin typeface="Century Gothic" panose="020B0502020202020204" pitchFamily="34" charset="0"/>
                <a:ea typeface="Calibri"/>
                <a:cs typeface="Times New Roman"/>
              </a:rPr>
              <a:t>Постановление Правительства Ленинградской области от 05.04.2022</a:t>
            </a:r>
            <a:br>
              <a:rPr lang="ru-RU" sz="1600" dirty="0">
                <a:solidFill>
                  <a:schemeClr val="tx2">
                    <a:lumMod val="75000"/>
                  </a:schemeClr>
                </a:solidFill>
                <a:latin typeface="Century Gothic" panose="020B0502020202020204" pitchFamily="34" charset="0"/>
                <a:ea typeface="Calibri"/>
                <a:cs typeface="Times New Roman"/>
              </a:rPr>
            </a:br>
            <a:r>
              <a:rPr lang="ru-RU" sz="1600" dirty="0">
                <a:solidFill>
                  <a:schemeClr val="tx2">
                    <a:lumMod val="75000"/>
                  </a:schemeClr>
                </a:solidFill>
                <a:latin typeface="Century Gothic" panose="020B0502020202020204" pitchFamily="34" charset="0"/>
                <a:ea typeface="Calibri"/>
                <a:cs typeface="Times New Roman"/>
              </a:rPr>
              <a:t>№ 203 «Об установлении случаев утверждения в Ленинградской области в 2022-2024 годах генеральных планов, правил землепользования и застройки, проектов планировки территории, проектов межевания территории, изменений в генеральные планы, правила землепользования и застройки, проекты планировки территории, проекты межевания территории без проведения общественных обсуждений или публичных слушаний»</a:t>
            </a:r>
          </a:p>
        </p:txBody>
      </p:sp>
      <p:sp>
        <p:nvSpPr>
          <p:cNvPr id="24" name="Прямоугольник 23">
            <a:extLst>
              <a:ext uri="{FF2B5EF4-FFF2-40B4-BE49-F238E27FC236}">
                <a16:creationId xmlns="" xmlns:a16="http://schemas.microsoft.com/office/drawing/2014/main" id="{61875AA5-485E-46B8-98CC-0742A36A2B10}"/>
              </a:ext>
            </a:extLst>
          </p:cNvPr>
          <p:cNvSpPr/>
          <p:nvPr/>
        </p:nvSpPr>
        <p:spPr>
          <a:xfrm>
            <a:off x="-20907" y="4926486"/>
            <a:ext cx="9164907" cy="24291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2188" tIns="31094" rIns="62188" bIns="31094" rtlCol="0" anchor="ctr"/>
          <a:lstStyle/>
          <a:p>
            <a:pPr algn="ctr"/>
            <a:endParaRPr lang="ru-RU"/>
          </a:p>
        </p:txBody>
      </p:sp>
      <p:pic>
        <p:nvPicPr>
          <p:cNvPr id="14" name="Рисунок 13">
            <a:extLst>
              <a:ext uri="{FF2B5EF4-FFF2-40B4-BE49-F238E27FC236}">
                <a16:creationId xmlns:a16="http://schemas.microsoft.com/office/drawing/2014/main" xmlns="" id="{0700B3ED-7B20-408D-986C-0005C6EED17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5575" y="4443958"/>
            <a:ext cx="1656184" cy="329698"/>
          </a:xfrm>
          <a:prstGeom prst="rect">
            <a:avLst/>
          </a:prstGeom>
        </p:spPr>
      </p:pic>
    </p:spTree>
    <p:extLst>
      <p:ext uri="{BB962C8B-B14F-4D97-AF65-F5344CB8AC3E}">
        <p14:creationId xmlns:p14="http://schemas.microsoft.com/office/powerpoint/2010/main" val="24755190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Прямоугольник 19"/>
          <p:cNvSpPr/>
          <p:nvPr/>
        </p:nvSpPr>
        <p:spPr>
          <a:xfrm>
            <a:off x="0" y="7937"/>
            <a:ext cx="9144001" cy="5014107"/>
          </a:xfrm>
          <a:prstGeom prst="rect">
            <a:avLst/>
          </a:prstGeom>
          <a:solidFill>
            <a:srgbClr val="FFFFFF">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lstStyle/>
          <a:p>
            <a:pPr marL="342900" lvl="0" indent="-342900" algn="just">
              <a:lnSpc>
                <a:spcPct val="115000"/>
              </a:lnSpc>
              <a:spcAft>
                <a:spcPts val="0"/>
              </a:spcAft>
              <a:buFont typeface="Symbol"/>
              <a:buChar char=""/>
              <a:tabLst>
                <a:tab pos="630555" algn="l"/>
              </a:tabLst>
            </a:pPr>
            <a:endParaRPr lang="ru-RU" sz="1600" dirty="0">
              <a:solidFill>
                <a:schemeClr val="tx2">
                  <a:lumMod val="75000"/>
                </a:schemeClr>
              </a:solidFill>
              <a:latin typeface="Century Gothic" panose="020B0502020202020204" pitchFamily="34" charset="0"/>
              <a:ea typeface="Calibri"/>
              <a:cs typeface="Times New Roman"/>
            </a:endParaRPr>
          </a:p>
        </p:txBody>
      </p:sp>
      <p:sp>
        <p:nvSpPr>
          <p:cNvPr id="12" name="Заголовок 16"/>
          <p:cNvSpPr txBox="1">
            <a:spLocks/>
          </p:cNvSpPr>
          <p:nvPr/>
        </p:nvSpPr>
        <p:spPr>
          <a:xfrm>
            <a:off x="266466" y="68974"/>
            <a:ext cx="8701641" cy="377893"/>
          </a:xfrm>
          <a:prstGeom prst="rect">
            <a:avLst/>
          </a:prstGeom>
        </p:spPr>
        <p:txBody>
          <a:bodyPr vert="horz" lIns="62188" tIns="31094" rIns="62188" bIns="31094"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endParaRPr lang="ru-RU" sz="1200" b="1" dirty="0" smtClean="0">
              <a:solidFill>
                <a:schemeClr val="tx2">
                  <a:lumMod val="75000"/>
                </a:schemeClr>
              </a:solidFill>
              <a:latin typeface="Century Gothic" panose="020B0502020202020204" pitchFamily="34" charset="0"/>
              <a:ea typeface="Century Gothic"/>
              <a:cs typeface="Century Gothic"/>
            </a:endParaRPr>
          </a:p>
          <a:p>
            <a:pPr>
              <a:spcBef>
                <a:spcPts val="0"/>
              </a:spcBef>
            </a:pPr>
            <a:r>
              <a:rPr lang="ru-RU" sz="2400" b="1" dirty="0">
                <a:solidFill>
                  <a:schemeClr val="accent2"/>
                </a:solidFill>
                <a:latin typeface="Century Gothic" panose="020B0502020202020204" pitchFamily="34" charset="0"/>
                <a:ea typeface="Century Gothic"/>
                <a:cs typeface="Century Gothic"/>
              </a:rPr>
              <a:t>Основные документы </a:t>
            </a:r>
            <a:r>
              <a:rPr lang="ru-RU" sz="2400" b="1" dirty="0" smtClean="0">
                <a:solidFill>
                  <a:schemeClr val="accent2"/>
                </a:solidFill>
                <a:latin typeface="Century Gothic" panose="020B0502020202020204" pitchFamily="34" charset="0"/>
                <a:ea typeface="Century Gothic"/>
                <a:cs typeface="Century Gothic"/>
              </a:rPr>
              <a:t> </a:t>
            </a:r>
            <a:endParaRPr lang="ru-RU" sz="2400" b="1" dirty="0">
              <a:solidFill>
                <a:schemeClr val="accent2"/>
              </a:solidFill>
              <a:latin typeface="Century Gothic" panose="020B0502020202020204" pitchFamily="34" charset="0"/>
              <a:ea typeface="Century Gothic"/>
              <a:cs typeface="Century Gothic"/>
            </a:endParaRPr>
          </a:p>
        </p:txBody>
      </p:sp>
      <p:sp>
        <p:nvSpPr>
          <p:cNvPr id="5" name="AutoShape 8" descr="⬇ Скачать картинки 3d man, стоковые фото 3d man в хорошем качестве |  Depositphoto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6" name="AutoShape 10" descr="⬇ Скачать картинки 3d man, стоковые фото 3d man в хорошем качестве |  Depositphoto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AutoShape 12" descr="⬇ Скачать картинки 3d man, стоковые фото 3d man в хорошем качестве |  Depositphotos"/>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 name="AutoShape 2" descr="blob:https://web.whatsapp.com/8d767acf-d1d3-4833-9705-b85a149b818b"/>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 name="AutoShape 4" descr="blob:https://web.whatsapp.com/8d767acf-d1d3-4833-9705-b85a149b818b"/>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 name="AutoShape 6" descr="blob:https://web.whatsapp.com/8d767acf-d1d3-4833-9705-b85a149b818b"/>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cxnSp>
        <p:nvCxnSpPr>
          <p:cNvPr id="28" name="Прямая соединительная линия 27"/>
          <p:cNvCxnSpPr/>
          <p:nvPr/>
        </p:nvCxnSpPr>
        <p:spPr>
          <a:xfrm>
            <a:off x="1448934" y="593268"/>
            <a:ext cx="6336704"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Прямоугольник 7"/>
          <p:cNvSpPr/>
          <p:nvPr/>
        </p:nvSpPr>
        <p:spPr>
          <a:xfrm>
            <a:off x="-108520" y="699541"/>
            <a:ext cx="8968107" cy="3293209"/>
          </a:xfrm>
          <a:prstGeom prst="rect">
            <a:avLst/>
          </a:prstGeom>
        </p:spPr>
        <p:txBody>
          <a:bodyPr wrap="square">
            <a:spAutoFit/>
          </a:bodyPr>
          <a:lstStyle/>
          <a:p>
            <a:pPr marL="645750" lvl="0" indent="-285750" algn="just">
              <a:spcAft>
                <a:spcPts val="0"/>
              </a:spcAft>
              <a:buFont typeface="Wingdings" panose="05000000000000000000" pitchFamily="2" charset="2"/>
              <a:buChar char="Ø"/>
              <a:tabLst>
                <a:tab pos="630555" algn="l"/>
              </a:tabLst>
            </a:pPr>
            <a:r>
              <a:rPr lang="ru-RU" sz="1600" dirty="0" smtClean="0">
                <a:solidFill>
                  <a:schemeClr val="tx2">
                    <a:lumMod val="75000"/>
                  </a:schemeClr>
                </a:solidFill>
                <a:latin typeface="Century Gothic" panose="020B0502020202020204" pitchFamily="34" charset="0"/>
                <a:ea typeface="Calibri"/>
                <a:cs typeface="Times New Roman"/>
              </a:rPr>
              <a:t>Постановление Правительства Ленинградской области от 25.05.2017</a:t>
            </a:r>
            <a:br>
              <a:rPr lang="ru-RU" sz="1600" dirty="0" smtClean="0">
                <a:solidFill>
                  <a:schemeClr val="tx2">
                    <a:lumMod val="75000"/>
                  </a:schemeClr>
                </a:solidFill>
                <a:latin typeface="Century Gothic" panose="020B0502020202020204" pitchFamily="34" charset="0"/>
                <a:ea typeface="Calibri"/>
                <a:cs typeface="Times New Roman"/>
              </a:rPr>
            </a:br>
            <a:r>
              <a:rPr lang="ru-RU" sz="1600" dirty="0" smtClean="0">
                <a:solidFill>
                  <a:schemeClr val="tx2">
                    <a:lumMod val="75000"/>
                  </a:schemeClr>
                </a:solidFill>
                <a:latin typeface="Century Gothic" panose="020B0502020202020204" pitchFamily="34" charset="0"/>
                <a:ea typeface="Calibri"/>
                <a:cs typeface="Times New Roman"/>
              </a:rPr>
              <a:t>№ 173 «Об утверждении Порядка проверки документации по планировке территории органами исполнительной власти Ленинградской области в целях размещения объектов </a:t>
            </a:r>
            <a:r>
              <a:rPr lang="ru-RU" sz="1600" dirty="0">
                <a:solidFill>
                  <a:schemeClr val="tx2">
                    <a:lumMod val="75000"/>
                  </a:schemeClr>
                </a:solidFill>
                <a:latin typeface="Century Gothic" panose="020B0502020202020204" pitchFamily="34" charset="0"/>
                <a:ea typeface="Calibri"/>
                <a:cs typeface="Times New Roman"/>
              </a:rPr>
              <a:t>регионального значения».</a:t>
            </a:r>
          </a:p>
          <a:p>
            <a:pPr marL="645750" lvl="0" indent="-285750" algn="just">
              <a:spcAft>
                <a:spcPts val="0"/>
              </a:spcAft>
              <a:buFont typeface="Wingdings" panose="05000000000000000000" pitchFamily="2" charset="2"/>
              <a:buChar char="Ø"/>
              <a:tabLst>
                <a:tab pos="630555" algn="l"/>
              </a:tabLst>
            </a:pPr>
            <a:r>
              <a:rPr lang="ru-RU" sz="1600" dirty="0">
                <a:solidFill>
                  <a:schemeClr val="tx2">
                    <a:lumMod val="75000"/>
                  </a:schemeClr>
                </a:solidFill>
                <a:latin typeface="Century Gothic" panose="020B0502020202020204" pitchFamily="34" charset="0"/>
                <a:ea typeface="Calibri"/>
                <a:cs typeface="Times New Roman"/>
              </a:rPr>
              <a:t>Порядок подготовки документации по планировке территории, подготовка которой осуществляется для размещения объектов, указанных в частях 4, 4.1 и 5 - 5.2 статьи 45 Градостроительного кодекса Российской Федерации, на основании решений органов местного самоуправления или органа исполнительной власти Ленинградской области, уполномоченного Правительством Ленинградской области на осуществление полномочий органов местного самоуправления в области градостроительной деятельности, утвержденный постановлением Правительства Ленинградской области от 20.05.2019 № 227.</a:t>
            </a:r>
          </a:p>
        </p:txBody>
      </p:sp>
      <p:sp>
        <p:nvSpPr>
          <p:cNvPr id="22" name="Прямоугольник 21">
            <a:extLst>
              <a:ext uri="{FF2B5EF4-FFF2-40B4-BE49-F238E27FC236}">
                <a16:creationId xmlns="" xmlns:a16="http://schemas.microsoft.com/office/drawing/2014/main" id="{61875AA5-485E-46B8-98CC-0742A36A2B10}"/>
              </a:ext>
            </a:extLst>
          </p:cNvPr>
          <p:cNvSpPr/>
          <p:nvPr/>
        </p:nvSpPr>
        <p:spPr>
          <a:xfrm>
            <a:off x="-20907" y="4917220"/>
            <a:ext cx="9164907" cy="24291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2188" tIns="31094" rIns="62188" bIns="31094" rtlCol="0" anchor="ctr"/>
          <a:lstStyle/>
          <a:p>
            <a:pPr algn="ctr"/>
            <a:endParaRPr lang="ru-RU"/>
          </a:p>
        </p:txBody>
      </p:sp>
      <p:pic>
        <p:nvPicPr>
          <p:cNvPr id="13" name="Рисунок 12">
            <a:extLst>
              <a:ext uri="{FF2B5EF4-FFF2-40B4-BE49-F238E27FC236}">
                <a16:creationId xmlns:a16="http://schemas.microsoft.com/office/drawing/2014/main" xmlns="" id="{0700B3ED-7B20-408D-986C-0005C6EED17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5575" y="4443958"/>
            <a:ext cx="1656184" cy="329698"/>
          </a:xfrm>
          <a:prstGeom prst="rect">
            <a:avLst/>
          </a:prstGeom>
        </p:spPr>
      </p:pic>
    </p:spTree>
    <p:extLst>
      <p:ext uri="{BB962C8B-B14F-4D97-AF65-F5344CB8AC3E}">
        <p14:creationId xmlns:p14="http://schemas.microsoft.com/office/powerpoint/2010/main" val="35409778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Прямоугольник 19"/>
          <p:cNvSpPr/>
          <p:nvPr/>
        </p:nvSpPr>
        <p:spPr>
          <a:xfrm>
            <a:off x="0" y="0"/>
            <a:ext cx="9144001" cy="5039418"/>
          </a:xfrm>
          <a:prstGeom prst="rect">
            <a:avLst/>
          </a:prstGeom>
          <a:solidFill>
            <a:srgbClr val="FFFFFF">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lstStyle/>
          <a:p>
            <a:pPr marL="342900" lvl="0" indent="-342900" algn="just">
              <a:lnSpc>
                <a:spcPct val="115000"/>
              </a:lnSpc>
              <a:spcAft>
                <a:spcPts val="0"/>
              </a:spcAft>
              <a:buFont typeface="Symbol"/>
              <a:buChar char=""/>
              <a:tabLst>
                <a:tab pos="630555" algn="l"/>
              </a:tabLst>
            </a:pPr>
            <a:endParaRPr lang="ru-RU" sz="1600" dirty="0">
              <a:solidFill>
                <a:schemeClr val="tx2">
                  <a:lumMod val="75000"/>
                </a:schemeClr>
              </a:solidFill>
              <a:latin typeface="Century Gothic" panose="020B0502020202020204" pitchFamily="34" charset="0"/>
              <a:ea typeface="Calibri"/>
              <a:cs typeface="Times New Roman"/>
            </a:endParaRPr>
          </a:p>
        </p:txBody>
      </p:sp>
      <p:sp>
        <p:nvSpPr>
          <p:cNvPr id="12" name="Заголовок 16"/>
          <p:cNvSpPr txBox="1">
            <a:spLocks/>
          </p:cNvSpPr>
          <p:nvPr/>
        </p:nvSpPr>
        <p:spPr>
          <a:xfrm>
            <a:off x="266466" y="68974"/>
            <a:ext cx="8701641" cy="377893"/>
          </a:xfrm>
          <a:prstGeom prst="rect">
            <a:avLst/>
          </a:prstGeom>
        </p:spPr>
        <p:txBody>
          <a:bodyPr vert="horz" lIns="62188" tIns="31094" rIns="62188" bIns="31094"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endParaRPr lang="ru-RU" sz="1200" b="1" dirty="0" smtClean="0">
              <a:solidFill>
                <a:schemeClr val="tx2">
                  <a:lumMod val="75000"/>
                </a:schemeClr>
              </a:solidFill>
              <a:latin typeface="Century Gothic" panose="020B0502020202020204" pitchFamily="34" charset="0"/>
              <a:ea typeface="Century Gothic"/>
              <a:cs typeface="Century Gothic"/>
            </a:endParaRPr>
          </a:p>
          <a:p>
            <a:pPr>
              <a:spcBef>
                <a:spcPts val="0"/>
              </a:spcBef>
            </a:pPr>
            <a:r>
              <a:rPr lang="ru-RU" sz="2400" b="1" dirty="0">
                <a:solidFill>
                  <a:schemeClr val="accent2"/>
                </a:solidFill>
                <a:latin typeface="Century Gothic" panose="020B0502020202020204" pitchFamily="34" charset="0"/>
                <a:ea typeface="Century Gothic"/>
                <a:cs typeface="Century Gothic"/>
              </a:rPr>
              <a:t>Основные документы </a:t>
            </a:r>
            <a:r>
              <a:rPr lang="ru-RU" sz="2400" b="1" dirty="0" smtClean="0">
                <a:solidFill>
                  <a:schemeClr val="accent2"/>
                </a:solidFill>
                <a:latin typeface="Century Gothic" panose="020B0502020202020204" pitchFamily="34" charset="0"/>
                <a:ea typeface="Century Gothic"/>
                <a:cs typeface="Century Gothic"/>
              </a:rPr>
              <a:t> </a:t>
            </a:r>
            <a:endParaRPr lang="ru-RU" sz="2400" b="1" dirty="0">
              <a:solidFill>
                <a:schemeClr val="accent2"/>
              </a:solidFill>
              <a:latin typeface="Century Gothic" panose="020B0502020202020204" pitchFamily="34" charset="0"/>
              <a:ea typeface="Century Gothic"/>
              <a:cs typeface="Century Gothic"/>
            </a:endParaRPr>
          </a:p>
        </p:txBody>
      </p:sp>
      <p:sp>
        <p:nvSpPr>
          <p:cNvPr id="5" name="AutoShape 8" descr="⬇ Скачать картинки 3d man, стоковые фото 3d man в хорошем качестве |  Depositphoto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6" name="AutoShape 10" descr="⬇ Скачать картинки 3d man, стоковые фото 3d man в хорошем качестве |  Depositphoto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AutoShape 12" descr="⬇ Скачать картинки 3d man, стоковые фото 3d man в хорошем качестве |  Depositphotos"/>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 name="AutoShape 2" descr="blob:https://web.whatsapp.com/8d767acf-d1d3-4833-9705-b85a149b818b"/>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 name="AutoShape 4" descr="blob:https://web.whatsapp.com/8d767acf-d1d3-4833-9705-b85a149b818b"/>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 name="AutoShape 6" descr="blob:https://web.whatsapp.com/8d767acf-d1d3-4833-9705-b85a149b818b"/>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cxnSp>
        <p:nvCxnSpPr>
          <p:cNvPr id="28" name="Прямая соединительная линия 27"/>
          <p:cNvCxnSpPr/>
          <p:nvPr/>
        </p:nvCxnSpPr>
        <p:spPr>
          <a:xfrm>
            <a:off x="1448934" y="593268"/>
            <a:ext cx="6336704"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Прямоугольник 7"/>
          <p:cNvSpPr/>
          <p:nvPr/>
        </p:nvSpPr>
        <p:spPr>
          <a:xfrm>
            <a:off x="-108521" y="646757"/>
            <a:ext cx="9011621" cy="2900218"/>
          </a:xfrm>
          <a:prstGeom prst="rect">
            <a:avLst/>
          </a:prstGeom>
        </p:spPr>
        <p:txBody>
          <a:bodyPr wrap="square">
            <a:spAutoFit/>
          </a:bodyPr>
          <a:lstStyle/>
          <a:p>
            <a:pPr marL="645750" lvl="0" indent="-285750" algn="just">
              <a:lnSpc>
                <a:spcPct val="115000"/>
              </a:lnSpc>
              <a:spcAft>
                <a:spcPts val="0"/>
              </a:spcAft>
              <a:buFont typeface="Wingdings" panose="05000000000000000000" pitchFamily="2" charset="2"/>
              <a:buChar char="Ø"/>
              <a:tabLst>
                <a:tab pos="630555" algn="l"/>
              </a:tabLst>
            </a:pPr>
            <a:r>
              <a:rPr lang="ru-RU" sz="1600" dirty="0">
                <a:solidFill>
                  <a:schemeClr val="tx2">
                    <a:lumMod val="75000"/>
                  </a:schemeClr>
                </a:solidFill>
                <a:latin typeface="Century Gothic" panose="020B0502020202020204" pitchFamily="34" charset="0"/>
                <a:ea typeface="Calibri"/>
                <a:cs typeface="Times New Roman"/>
              </a:rPr>
              <a:t>Административный регламент предоставления Комитетом градостроительной политики Ленинградской области государственной услуги по принятию решений о подготовке документации по планировке территории, подготовка которой осуществляется для размещения объектов, указанных в частях 4, 4.1 и 5 - 5.2 статьи 45 Градостроительного кодекса Российской Федерации, на основании решений органов местного самоуправления или органа исполнительной власти Ленинградской области, уполномоченного Правительством Ленинградской области на осуществление полномочий органов местного самоуправления в области градостроительной деятельности, утвержденный Приказом Комитета от 09.09.2020 № 50.</a:t>
            </a:r>
          </a:p>
        </p:txBody>
      </p:sp>
      <p:sp>
        <p:nvSpPr>
          <p:cNvPr id="22" name="Прямоугольник 21">
            <a:extLst>
              <a:ext uri="{FF2B5EF4-FFF2-40B4-BE49-F238E27FC236}">
                <a16:creationId xmlns="" xmlns:a16="http://schemas.microsoft.com/office/drawing/2014/main" id="{61875AA5-485E-46B8-98CC-0742A36A2B10}"/>
              </a:ext>
            </a:extLst>
          </p:cNvPr>
          <p:cNvSpPr/>
          <p:nvPr/>
        </p:nvSpPr>
        <p:spPr>
          <a:xfrm>
            <a:off x="-10454" y="4917962"/>
            <a:ext cx="9164907" cy="24291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2188" tIns="31094" rIns="62188" bIns="31094" rtlCol="0" anchor="ctr"/>
          <a:lstStyle/>
          <a:p>
            <a:pPr algn="ctr"/>
            <a:endParaRPr lang="ru-RU"/>
          </a:p>
        </p:txBody>
      </p:sp>
      <p:pic>
        <p:nvPicPr>
          <p:cNvPr id="13" name="Рисунок 12">
            <a:extLst>
              <a:ext uri="{FF2B5EF4-FFF2-40B4-BE49-F238E27FC236}">
                <a16:creationId xmlns:a16="http://schemas.microsoft.com/office/drawing/2014/main" xmlns="" id="{0700B3ED-7B20-408D-986C-0005C6EED17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4677" y="4443958"/>
            <a:ext cx="1656184" cy="329698"/>
          </a:xfrm>
          <a:prstGeom prst="rect">
            <a:avLst/>
          </a:prstGeom>
        </p:spPr>
      </p:pic>
    </p:spTree>
    <p:extLst>
      <p:ext uri="{BB962C8B-B14F-4D97-AF65-F5344CB8AC3E}">
        <p14:creationId xmlns:p14="http://schemas.microsoft.com/office/powerpoint/2010/main" val="8857631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Прямоугольник 19"/>
          <p:cNvSpPr/>
          <p:nvPr/>
        </p:nvSpPr>
        <p:spPr>
          <a:xfrm>
            <a:off x="0" y="7937"/>
            <a:ext cx="9144001" cy="4868070"/>
          </a:xfrm>
          <a:prstGeom prst="rect">
            <a:avLst/>
          </a:prstGeom>
          <a:solidFill>
            <a:srgbClr val="FFFFFF">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lstStyle/>
          <a:p>
            <a:pPr marL="342900" lvl="0" indent="-342900" algn="just">
              <a:lnSpc>
                <a:spcPct val="115000"/>
              </a:lnSpc>
              <a:spcAft>
                <a:spcPts val="0"/>
              </a:spcAft>
              <a:buFont typeface="Symbol"/>
              <a:buChar char=""/>
              <a:tabLst>
                <a:tab pos="630555" algn="l"/>
              </a:tabLst>
            </a:pPr>
            <a:endParaRPr lang="ru-RU" sz="1600" dirty="0">
              <a:solidFill>
                <a:schemeClr val="tx2">
                  <a:lumMod val="75000"/>
                </a:schemeClr>
              </a:solidFill>
              <a:latin typeface="Century Gothic" panose="020B0502020202020204" pitchFamily="34" charset="0"/>
              <a:ea typeface="Calibri"/>
              <a:cs typeface="Times New Roman"/>
            </a:endParaRPr>
          </a:p>
        </p:txBody>
      </p:sp>
      <p:sp>
        <p:nvSpPr>
          <p:cNvPr id="12" name="Заголовок 16"/>
          <p:cNvSpPr txBox="1">
            <a:spLocks/>
          </p:cNvSpPr>
          <p:nvPr/>
        </p:nvSpPr>
        <p:spPr>
          <a:xfrm>
            <a:off x="266466" y="68974"/>
            <a:ext cx="8701641" cy="377893"/>
          </a:xfrm>
          <a:prstGeom prst="rect">
            <a:avLst/>
          </a:prstGeom>
        </p:spPr>
        <p:txBody>
          <a:bodyPr vert="horz" lIns="62188" tIns="31094" rIns="62188" bIns="31094"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endParaRPr lang="ru-RU" sz="1200" b="1" dirty="0" smtClean="0">
              <a:solidFill>
                <a:schemeClr val="tx2">
                  <a:lumMod val="75000"/>
                </a:schemeClr>
              </a:solidFill>
              <a:latin typeface="Century Gothic" panose="020B0502020202020204" pitchFamily="34" charset="0"/>
              <a:ea typeface="Century Gothic"/>
              <a:cs typeface="Century Gothic"/>
            </a:endParaRPr>
          </a:p>
          <a:p>
            <a:pPr>
              <a:spcBef>
                <a:spcPts val="0"/>
              </a:spcBef>
            </a:pPr>
            <a:r>
              <a:rPr lang="ru-RU" sz="2400" b="1" dirty="0">
                <a:solidFill>
                  <a:schemeClr val="accent2"/>
                </a:solidFill>
                <a:latin typeface="Century Gothic" panose="020B0502020202020204" pitchFamily="34" charset="0"/>
                <a:ea typeface="Century Gothic"/>
                <a:cs typeface="Century Gothic"/>
              </a:rPr>
              <a:t>Основные документы </a:t>
            </a:r>
            <a:r>
              <a:rPr lang="ru-RU" sz="2400" b="1" dirty="0" smtClean="0">
                <a:solidFill>
                  <a:schemeClr val="accent2"/>
                </a:solidFill>
                <a:latin typeface="Century Gothic" panose="020B0502020202020204" pitchFamily="34" charset="0"/>
                <a:ea typeface="Century Gothic"/>
                <a:cs typeface="Century Gothic"/>
              </a:rPr>
              <a:t> </a:t>
            </a:r>
            <a:endParaRPr lang="ru-RU" sz="2400" b="1" dirty="0">
              <a:solidFill>
                <a:schemeClr val="accent2"/>
              </a:solidFill>
              <a:latin typeface="Century Gothic" panose="020B0502020202020204" pitchFamily="34" charset="0"/>
              <a:ea typeface="Century Gothic"/>
              <a:cs typeface="Century Gothic"/>
            </a:endParaRPr>
          </a:p>
        </p:txBody>
      </p:sp>
      <p:sp>
        <p:nvSpPr>
          <p:cNvPr id="5" name="AutoShape 8" descr="⬇ Скачать картинки 3d man, стоковые фото 3d man в хорошем качестве |  Depositphoto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6" name="AutoShape 10" descr="⬇ Скачать картинки 3d man, стоковые фото 3d man в хорошем качестве |  Depositphoto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AutoShape 12" descr="⬇ Скачать картинки 3d man, стоковые фото 3d man в хорошем качестве |  Depositphotos"/>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 name="AutoShape 2" descr="blob:https://web.whatsapp.com/8d767acf-d1d3-4833-9705-b85a149b818b"/>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 name="AutoShape 4" descr="blob:https://web.whatsapp.com/8d767acf-d1d3-4833-9705-b85a149b818b"/>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 name="AutoShape 6" descr="blob:https://web.whatsapp.com/8d767acf-d1d3-4833-9705-b85a149b818b"/>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cxnSp>
        <p:nvCxnSpPr>
          <p:cNvPr id="28" name="Прямая соединительная линия 27"/>
          <p:cNvCxnSpPr/>
          <p:nvPr/>
        </p:nvCxnSpPr>
        <p:spPr>
          <a:xfrm>
            <a:off x="1448934" y="593268"/>
            <a:ext cx="6336704"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Прямоугольник 7"/>
          <p:cNvSpPr/>
          <p:nvPr/>
        </p:nvSpPr>
        <p:spPr>
          <a:xfrm>
            <a:off x="-90084" y="617538"/>
            <a:ext cx="9234084" cy="3490186"/>
          </a:xfrm>
          <a:prstGeom prst="rect">
            <a:avLst/>
          </a:prstGeom>
        </p:spPr>
        <p:txBody>
          <a:bodyPr wrap="square">
            <a:spAutoFit/>
          </a:bodyPr>
          <a:lstStyle/>
          <a:p>
            <a:pPr marL="645750" lvl="0" indent="-285750" algn="just">
              <a:lnSpc>
                <a:spcPct val="115000"/>
              </a:lnSpc>
              <a:spcAft>
                <a:spcPts val="0"/>
              </a:spcAft>
              <a:buFont typeface="Wingdings" panose="05000000000000000000" pitchFamily="2" charset="2"/>
              <a:buChar char="Ø"/>
              <a:tabLst>
                <a:tab pos="630555" algn="l"/>
              </a:tabLst>
            </a:pPr>
            <a:r>
              <a:rPr lang="ru-RU" sz="1600" dirty="0">
                <a:solidFill>
                  <a:schemeClr val="tx2">
                    <a:lumMod val="75000"/>
                  </a:schemeClr>
                </a:solidFill>
                <a:latin typeface="Century Gothic" panose="020B0502020202020204" pitchFamily="34" charset="0"/>
                <a:ea typeface="Calibri"/>
                <a:cs typeface="Times New Roman"/>
              </a:rPr>
              <a:t>Административный регламент предоставления Комитетом градостроительной политики Ленинградской области государственной услуги по утверждению документации по планировке территории для размещения объектов, указанных в частях 4, 4.1, 5, 5.1 и 5.2 статьи 45 Градостроительного кодекса Российской Федерации, утвержденный Приказом Комитета от 10.09.2020 № 51</a:t>
            </a:r>
            <a:r>
              <a:rPr lang="ru-RU" sz="1600" dirty="0" smtClean="0">
                <a:solidFill>
                  <a:schemeClr val="tx2">
                    <a:lumMod val="75000"/>
                  </a:schemeClr>
                </a:solidFill>
                <a:latin typeface="Century Gothic" panose="020B0502020202020204" pitchFamily="34" charset="0"/>
                <a:ea typeface="Calibri"/>
                <a:cs typeface="Times New Roman"/>
              </a:rPr>
              <a:t>.</a:t>
            </a:r>
          </a:p>
          <a:p>
            <a:pPr marL="645750" lvl="0" indent="-285750" algn="just">
              <a:lnSpc>
                <a:spcPct val="115000"/>
              </a:lnSpc>
              <a:spcAft>
                <a:spcPts val="0"/>
              </a:spcAft>
              <a:buFont typeface="Wingdings" panose="05000000000000000000" pitchFamily="2" charset="2"/>
              <a:buChar char="Ø"/>
              <a:tabLst>
                <a:tab pos="630555" algn="l"/>
              </a:tabLst>
            </a:pPr>
            <a:r>
              <a:rPr lang="ru-RU" sz="1600" dirty="0">
                <a:solidFill>
                  <a:schemeClr val="tx2">
                    <a:lumMod val="75000"/>
                  </a:schemeClr>
                </a:solidFill>
                <a:latin typeface="Century Gothic" panose="020B0502020202020204" pitchFamily="34" charset="0"/>
                <a:ea typeface="Calibri"/>
                <a:cs typeface="Times New Roman"/>
              </a:rPr>
              <a:t>Порядок утверждения документации по планировке территории для размещения объектов, указанных в частях 4, 4.1, 5, 5.1 и 5.2 статьи 45 Градостроительного кодекса Российской Федерации, внесения изменений в такую документацию, отмены такой документации или её отдельных частей, признания отдельных частей такой документации не подлежащими применению, утвержденный Приказом Комитета градостроительной политики Ленинградской области от 24.05.2021 № 52.</a:t>
            </a:r>
          </a:p>
        </p:txBody>
      </p:sp>
      <p:sp>
        <p:nvSpPr>
          <p:cNvPr id="22" name="Прямоугольник 21">
            <a:extLst>
              <a:ext uri="{FF2B5EF4-FFF2-40B4-BE49-F238E27FC236}">
                <a16:creationId xmlns="" xmlns:a16="http://schemas.microsoft.com/office/drawing/2014/main" id="{61875AA5-485E-46B8-98CC-0742A36A2B10}"/>
              </a:ext>
            </a:extLst>
          </p:cNvPr>
          <p:cNvSpPr/>
          <p:nvPr/>
        </p:nvSpPr>
        <p:spPr>
          <a:xfrm>
            <a:off x="-4956" y="4910078"/>
            <a:ext cx="9164907" cy="24291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2188" tIns="31094" rIns="62188" bIns="31094" rtlCol="0" anchor="ctr"/>
          <a:lstStyle/>
          <a:p>
            <a:pPr algn="ctr"/>
            <a:endParaRPr lang="ru-RU"/>
          </a:p>
        </p:txBody>
      </p:sp>
      <p:pic>
        <p:nvPicPr>
          <p:cNvPr id="13" name="Рисунок 12">
            <a:extLst>
              <a:ext uri="{FF2B5EF4-FFF2-40B4-BE49-F238E27FC236}">
                <a16:creationId xmlns:a16="http://schemas.microsoft.com/office/drawing/2014/main" xmlns="" id="{0700B3ED-7B20-408D-986C-0005C6EED17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4677" y="4443958"/>
            <a:ext cx="1656184" cy="329698"/>
          </a:xfrm>
          <a:prstGeom prst="rect">
            <a:avLst/>
          </a:prstGeom>
        </p:spPr>
      </p:pic>
    </p:spTree>
    <p:extLst>
      <p:ext uri="{BB962C8B-B14F-4D97-AF65-F5344CB8AC3E}">
        <p14:creationId xmlns:p14="http://schemas.microsoft.com/office/powerpoint/2010/main" val="9188369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Прямоугольник 19"/>
          <p:cNvSpPr/>
          <p:nvPr/>
        </p:nvSpPr>
        <p:spPr>
          <a:xfrm>
            <a:off x="0" y="7937"/>
            <a:ext cx="9144001" cy="4868070"/>
          </a:xfrm>
          <a:prstGeom prst="rect">
            <a:avLst/>
          </a:prstGeom>
          <a:solidFill>
            <a:srgbClr val="FFFFFF">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lstStyle/>
          <a:p>
            <a:pPr marL="342900" lvl="0" indent="-342900" algn="just">
              <a:lnSpc>
                <a:spcPct val="115000"/>
              </a:lnSpc>
              <a:spcAft>
                <a:spcPts val="0"/>
              </a:spcAft>
              <a:buFont typeface="Symbol"/>
              <a:buChar char=""/>
              <a:tabLst>
                <a:tab pos="630555" algn="l"/>
              </a:tabLst>
            </a:pPr>
            <a:endParaRPr lang="ru-RU" sz="1600" dirty="0">
              <a:solidFill>
                <a:schemeClr val="tx2">
                  <a:lumMod val="75000"/>
                </a:schemeClr>
              </a:solidFill>
              <a:latin typeface="Century Gothic" panose="020B0502020202020204" pitchFamily="34" charset="0"/>
              <a:ea typeface="Calibri"/>
              <a:cs typeface="Times New Roman"/>
            </a:endParaRPr>
          </a:p>
        </p:txBody>
      </p:sp>
      <p:sp>
        <p:nvSpPr>
          <p:cNvPr id="12" name="Заголовок 16"/>
          <p:cNvSpPr txBox="1">
            <a:spLocks/>
          </p:cNvSpPr>
          <p:nvPr/>
        </p:nvSpPr>
        <p:spPr>
          <a:xfrm>
            <a:off x="266466" y="68974"/>
            <a:ext cx="8701641" cy="377893"/>
          </a:xfrm>
          <a:prstGeom prst="rect">
            <a:avLst/>
          </a:prstGeom>
        </p:spPr>
        <p:txBody>
          <a:bodyPr vert="horz" lIns="62188" tIns="31094" rIns="62188" bIns="31094"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endParaRPr lang="ru-RU" sz="1200" b="1" dirty="0" smtClean="0">
              <a:solidFill>
                <a:schemeClr val="tx2">
                  <a:lumMod val="75000"/>
                </a:schemeClr>
              </a:solidFill>
              <a:latin typeface="Century Gothic" panose="020B0502020202020204" pitchFamily="34" charset="0"/>
              <a:ea typeface="Century Gothic"/>
              <a:cs typeface="Century Gothic"/>
            </a:endParaRPr>
          </a:p>
          <a:p>
            <a:pPr>
              <a:spcBef>
                <a:spcPts val="0"/>
              </a:spcBef>
            </a:pPr>
            <a:r>
              <a:rPr lang="ru-RU" sz="2400" b="1" dirty="0">
                <a:solidFill>
                  <a:schemeClr val="accent2"/>
                </a:solidFill>
                <a:latin typeface="Century Gothic" panose="020B0502020202020204" pitchFamily="34" charset="0"/>
                <a:ea typeface="Century Gothic"/>
                <a:cs typeface="Century Gothic"/>
              </a:rPr>
              <a:t>Основные документы </a:t>
            </a:r>
            <a:r>
              <a:rPr lang="ru-RU" sz="2400" b="1" dirty="0" smtClean="0">
                <a:solidFill>
                  <a:schemeClr val="accent2"/>
                </a:solidFill>
                <a:latin typeface="Century Gothic" panose="020B0502020202020204" pitchFamily="34" charset="0"/>
                <a:ea typeface="Century Gothic"/>
                <a:cs typeface="Century Gothic"/>
              </a:rPr>
              <a:t> </a:t>
            </a:r>
            <a:endParaRPr lang="ru-RU" sz="2400" b="1" dirty="0">
              <a:solidFill>
                <a:schemeClr val="accent2"/>
              </a:solidFill>
              <a:latin typeface="Century Gothic" panose="020B0502020202020204" pitchFamily="34" charset="0"/>
              <a:ea typeface="Century Gothic"/>
              <a:cs typeface="Century Gothic"/>
            </a:endParaRPr>
          </a:p>
        </p:txBody>
      </p:sp>
      <p:sp>
        <p:nvSpPr>
          <p:cNvPr id="5" name="AutoShape 8" descr="⬇ Скачать картинки 3d man, стоковые фото 3d man в хорошем качестве |  Depositphoto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6" name="AutoShape 10" descr="⬇ Скачать картинки 3d man, стоковые фото 3d man в хорошем качестве |  Depositphoto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AutoShape 12" descr="⬇ Скачать картинки 3d man, стоковые фото 3d man в хорошем качестве |  Depositphotos"/>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 name="AutoShape 2" descr="blob:https://web.whatsapp.com/8d767acf-d1d3-4833-9705-b85a149b818b"/>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 name="AutoShape 4" descr="blob:https://web.whatsapp.com/8d767acf-d1d3-4833-9705-b85a149b818b"/>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 name="AutoShape 6" descr="blob:https://web.whatsapp.com/8d767acf-d1d3-4833-9705-b85a149b818b"/>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cxnSp>
        <p:nvCxnSpPr>
          <p:cNvPr id="28" name="Прямая соединительная линия 27"/>
          <p:cNvCxnSpPr/>
          <p:nvPr/>
        </p:nvCxnSpPr>
        <p:spPr>
          <a:xfrm>
            <a:off x="1448934" y="593268"/>
            <a:ext cx="6336704"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Прямоугольник 7"/>
          <p:cNvSpPr/>
          <p:nvPr/>
        </p:nvSpPr>
        <p:spPr>
          <a:xfrm>
            <a:off x="-108520" y="599796"/>
            <a:ext cx="9076627" cy="4339650"/>
          </a:xfrm>
          <a:prstGeom prst="rect">
            <a:avLst/>
          </a:prstGeom>
        </p:spPr>
        <p:txBody>
          <a:bodyPr wrap="square">
            <a:spAutoFit/>
          </a:bodyPr>
          <a:lstStyle/>
          <a:p>
            <a:pPr marL="645750" indent="-285750" algn="just">
              <a:lnSpc>
                <a:spcPct val="115000"/>
              </a:lnSpc>
              <a:spcAft>
                <a:spcPts val="0"/>
              </a:spcAft>
              <a:buFont typeface="Wingdings" panose="05000000000000000000" pitchFamily="2" charset="2"/>
              <a:buChar char="Ø"/>
              <a:tabLst>
                <a:tab pos="630555" algn="l"/>
              </a:tabLst>
            </a:pPr>
            <a:r>
              <a:rPr lang="ru-RU" sz="1600" dirty="0">
                <a:solidFill>
                  <a:schemeClr val="tx2">
                    <a:lumMod val="75000"/>
                  </a:schemeClr>
                </a:solidFill>
                <a:latin typeface="Century Gothic" panose="020B0502020202020204" pitchFamily="34" charset="0"/>
                <a:ea typeface="Calibri"/>
                <a:cs typeface="Times New Roman"/>
              </a:rPr>
              <a:t>Приказ Комитета градостроительной политики Ленинградской области от 12.11.2019 № 74 «О Порядке представления на проверку документации по планировке территории, подготовка которой осуществляется на основании решений органов исполнительной власти Ленинградской области</a:t>
            </a:r>
            <a:r>
              <a:rPr lang="ru-RU" sz="1600" dirty="0" smtClean="0">
                <a:solidFill>
                  <a:schemeClr val="tx2">
                    <a:lumMod val="75000"/>
                  </a:schemeClr>
                </a:solidFill>
                <a:latin typeface="Century Gothic" panose="020B0502020202020204" pitchFamily="34" charset="0"/>
                <a:ea typeface="Calibri"/>
                <a:cs typeface="Times New Roman"/>
              </a:rPr>
              <a:t>».</a:t>
            </a:r>
          </a:p>
          <a:p>
            <a:pPr marL="645750" indent="-285750" algn="just">
              <a:lnSpc>
                <a:spcPct val="115000"/>
              </a:lnSpc>
              <a:spcAft>
                <a:spcPts val="0"/>
              </a:spcAft>
              <a:buFont typeface="Wingdings" panose="05000000000000000000" pitchFamily="2" charset="2"/>
              <a:buChar char="Ø"/>
              <a:tabLst>
                <a:tab pos="630555" algn="l"/>
              </a:tabLst>
            </a:pPr>
            <a:r>
              <a:rPr lang="ru-RU" sz="1600" dirty="0">
                <a:solidFill>
                  <a:schemeClr val="tx2">
                    <a:lumMod val="75000"/>
                  </a:schemeClr>
                </a:solidFill>
                <a:latin typeface="Century Gothic" panose="020B0502020202020204" pitchFamily="34" charset="0"/>
                <a:ea typeface="Calibri"/>
                <a:cs typeface="Times New Roman"/>
              </a:rPr>
              <a:t>Приказ Комитета от 12.09.2019 № 61 «Об утверждении типовой формы задания на выполнение инженерных изысканий для подготовки документации по планировке территории». </a:t>
            </a:r>
            <a:endParaRPr lang="ru-RU" sz="1600" dirty="0" smtClean="0">
              <a:solidFill>
                <a:schemeClr val="tx2">
                  <a:lumMod val="75000"/>
                </a:schemeClr>
              </a:solidFill>
              <a:latin typeface="Century Gothic" panose="020B0502020202020204" pitchFamily="34" charset="0"/>
              <a:ea typeface="Calibri"/>
              <a:cs typeface="Times New Roman"/>
            </a:endParaRPr>
          </a:p>
          <a:p>
            <a:pPr marL="645750" indent="-285750" algn="just">
              <a:lnSpc>
                <a:spcPct val="115000"/>
              </a:lnSpc>
              <a:spcAft>
                <a:spcPts val="0"/>
              </a:spcAft>
              <a:buFont typeface="Wingdings" panose="05000000000000000000" pitchFamily="2" charset="2"/>
              <a:buChar char="Ø"/>
              <a:tabLst>
                <a:tab pos="630555" algn="l"/>
              </a:tabLst>
            </a:pPr>
            <a:r>
              <a:rPr lang="ru-RU" sz="1600" dirty="0">
                <a:solidFill>
                  <a:schemeClr val="tx2">
                    <a:lumMod val="75000"/>
                  </a:schemeClr>
                </a:solidFill>
                <a:latin typeface="Century Gothic" panose="020B0502020202020204" pitchFamily="34" charset="0"/>
                <a:ea typeface="Calibri"/>
                <a:cs typeface="Times New Roman"/>
              </a:rPr>
              <a:t>Порядок проведения согласительного совещания в целях урегулирования разногласий при подготовке документации по планировке территории, подготовка которой осуществляется на основании решений органов исполнительной власти Ленинградской области, утвержденный приказом комитета по архитектуре и градостроительству Ленинградской области от 26.06.2019 № 36.</a:t>
            </a:r>
          </a:p>
          <a:p>
            <a:pPr marL="645750" indent="-285750" algn="just">
              <a:lnSpc>
                <a:spcPct val="115000"/>
              </a:lnSpc>
              <a:spcAft>
                <a:spcPts val="0"/>
              </a:spcAft>
              <a:buFont typeface="Wingdings" panose="05000000000000000000" pitchFamily="2" charset="2"/>
              <a:buChar char="Ø"/>
              <a:tabLst>
                <a:tab pos="630555" algn="l"/>
              </a:tabLst>
            </a:pPr>
            <a:endParaRPr lang="ru-RU" sz="1600" dirty="0">
              <a:solidFill>
                <a:schemeClr val="tx2">
                  <a:lumMod val="75000"/>
                </a:schemeClr>
              </a:solidFill>
              <a:latin typeface="Century Gothic" panose="020B0502020202020204" pitchFamily="34" charset="0"/>
              <a:ea typeface="Calibri"/>
              <a:cs typeface="Times New Roman"/>
            </a:endParaRPr>
          </a:p>
          <a:p>
            <a:pPr marL="645750" indent="-285750" algn="just">
              <a:lnSpc>
                <a:spcPct val="115000"/>
              </a:lnSpc>
              <a:spcAft>
                <a:spcPts val="0"/>
              </a:spcAft>
              <a:buFont typeface="Wingdings" panose="05000000000000000000" pitchFamily="2" charset="2"/>
              <a:buChar char="Ø"/>
              <a:tabLst>
                <a:tab pos="630555" algn="l"/>
              </a:tabLst>
            </a:pPr>
            <a:endParaRPr lang="ru-RU" sz="1600" dirty="0">
              <a:solidFill>
                <a:schemeClr val="tx2">
                  <a:lumMod val="75000"/>
                </a:schemeClr>
              </a:solidFill>
              <a:latin typeface="Century Gothic" panose="020B0502020202020204" pitchFamily="34" charset="0"/>
              <a:ea typeface="Calibri"/>
              <a:cs typeface="Times New Roman"/>
            </a:endParaRPr>
          </a:p>
        </p:txBody>
      </p:sp>
      <p:sp>
        <p:nvSpPr>
          <p:cNvPr id="22" name="Прямоугольник 21">
            <a:extLst>
              <a:ext uri="{FF2B5EF4-FFF2-40B4-BE49-F238E27FC236}">
                <a16:creationId xmlns="" xmlns:a16="http://schemas.microsoft.com/office/drawing/2014/main" id="{61875AA5-485E-46B8-98CC-0742A36A2B10}"/>
              </a:ext>
            </a:extLst>
          </p:cNvPr>
          <p:cNvSpPr/>
          <p:nvPr/>
        </p:nvSpPr>
        <p:spPr>
          <a:xfrm>
            <a:off x="-20906" y="4921305"/>
            <a:ext cx="9164907" cy="24291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2188" tIns="31094" rIns="62188" bIns="31094" rtlCol="0" anchor="ctr"/>
          <a:lstStyle/>
          <a:p>
            <a:pPr algn="ctr"/>
            <a:endParaRPr lang="ru-RU"/>
          </a:p>
        </p:txBody>
      </p:sp>
      <p:pic>
        <p:nvPicPr>
          <p:cNvPr id="13" name="Рисунок 12">
            <a:extLst>
              <a:ext uri="{FF2B5EF4-FFF2-40B4-BE49-F238E27FC236}">
                <a16:creationId xmlns:a16="http://schemas.microsoft.com/office/drawing/2014/main" xmlns="" id="{0700B3ED-7B20-408D-986C-0005C6EED17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4677" y="4443958"/>
            <a:ext cx="1656184" cy="329698"/>
          </a:xfrm>
          <a:prstGeom prst="rect">
            <a:avLst/>
          </a:prstGeom>
        </p:spPr>
      </p:pic>
    </p:spTree>
    <p:extLst>
      <p:ext uri="{BB962C8B-B14F-4D97-AF65-F5344CB8AC3E}">
        <p14:creationId xmlns:p14="http://schemas.microsoft.com/office/powerpoint/2010/main" val="13246180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Прямоугольник 19"/>
          <p:cNvSpPr/>
          <p:nvPr/>
        </p:nvSpPr>
        <p:spPr>
          <a:xfrm>
            <a:off x="0" y="7937"/>
            <a:ext cx="9144001" cy="4796062"/>
          </a:xfrm>
          <a:prstGeom prst="rect">
            <a:avLst/>
          </a:prstGeom>
          <a:solidFill>
            <a:srgbClr val="FFFFFF">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lstStyle/>
          <a:p>
            <a:pPr marL="342900" lvl="0" indent="-342900" algn="just">
              <a:lnSpc>
                <a:spcPct val="115000"/>
              </a:lnSpc>
              <a:spcAft>
                <a:spcPts val="0"/>
              </a:spcAft>
              <a:buFont typeface="Symbol"/>
              <a:buChar char=""/>
              <a:tabLst>
                <a:tab pos="630555" algn="l"/>
              </a:tabLst>
            </a:pPr>
            <a:endParaRPr lang="ru-RU" sz="1600" dirty="0">
              <a:solidFill>
                <a:schemeClr val="tx2">
                  <a:lumMod val="75000"/>
                </a:schemeClr>
              </a:solidFill>
              <a:latin typeface="Century Gothic" panose="020B0502020202020204" pitchFamily="34" charset="0"/>
              <a:ea typeface="Calibri"/>
              <a:cs typeface="Times New Roman"/>
            </a:endParaRPr>
          </a:p>
        </p:txBody>
      </p:sp>
      <p:sp>
        <p:nvSpPr>
          <p:cNvPr id="12" name="Заголовок 16"/>
          <p:cNvSpPr txBox="1">
            <a:spLocks/>
          </p:cNvSpPr>
          <p:nvPr/>
        </p:nvSpPr>
        <p:spPr>
          <a:xfrm>
            <a:off x="266466" y="68974"/>
            <a:ext cx="8701641" cy="377893"/>
          </a:xfrm>
          <a:prstGeom prst="rect">
            <a:avLst/>
          </a:prstGeom>
        </p:spPr>
        <p:txBody>
          <a:bodyPr vert="horz" lIns="62188" tIns="31094" rIns="62188" bIns="31094"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endParaRPr lang="ru-RU" sz="1200" b="1" dirty="0" smtClean="0">
              <a:solidFill>
                <a:schemeClr val="tx2">
                  <a:lumMod val="75000"/>
                </a:schemeClr>
              </a:solidFill>
              <a:latin typeface="Century Gothic" panose="020B0502020202020204" pitchFamily="34" charset="0"/>
              <a:ea typeface="Century Gothic"/>
              <a:cs typeface="Century Gothic"/>
            </a:endParaRPr>
          </a:p>
          <a:p>
            <a:pPr>
              <a:spcBef>
                <a:spcPts val="0"/>
              </a:spcBef>
            </a:pPr>
            <a:r>
              <a:rPr lang="ru-RU" sz="2400" b="1" dirty="0">
                <a:solidFill>
                  <a:schemeClr val="accent2"/>
                </a:solidFill>
                <a:latin typeface="Century Gothic" panose="020B0502020202020204" pitchFamily="34" charset="0"/>
                <a:ea typeface="Century Gothic"/>
                <a:cs typeface="Century Gothic"/>
              </a:rPr>
              <a:t>Основные документы </a:t>
            </a:r>
            <a:r>
              <a:rPr lang="ru-RU" sz="2400" b="1" dirty="0" smtClean="0">
                <a:solidFill>
                  <a:schemeClr val="accent2"/>
                </a:solidFill>
                <a:latin typeface="Century Gothic" panose="020B0502020202020204" pitchFamily="34" charset="0"/>
                <a:ea typeface="Century Gothic"/>
                <a:cs typeface="Century Gothic"/>
              </a:rPr>
              <a:t> </a:t>
            </a:r>
            <a:endParaRPr lang="ru-RU" sz="2400" b="1" dirty="0">
              <a:solidFill>
                <a:schemeClr val="accent2"/>
              </a:solidFill>
              <a:latin typeface="Century Gothic" panose="020B0502020202020204" pitchFamily="34" charset="0"/>
              <a:ea typeface="Century Gothic"/>
              <a:cs typeface="Century Gothic"/>
            </a:endParaRPr>
          </a:p>
        </p:txBody>
      </p:sp>
      <p:sp>
        <p:nvSpPr>
          <p:cNvPr id="5" name="AutoShape 8" descr="⬇ Скачать картинки 3d man, стоковые фото 3d man в хорошем качестве |  Depositphoto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6" name="AutoShape 10" descr="⬇ Скачать картинки 3d man, стоковые фото 3d man в хорошем качестве |  Depositphoto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AutoShape 12" descr="⬇ Скачать картинки 3d man, стоковые фото 3d man в хорошем качестве |  Depositphotos"/>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 name="AutoShape 2" descr="blob:https://web.whatsapp.com/8d767acf-d1d3-4833-9705-b85a149b818b"/>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 name="AutoShape 4" descr="blob:https://web.whatsapp.com/8d767acf-d1d3-4833-9705-b85a149b818b"/>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 name="AutoShape 6" descr="blob:https://web.whatsapp.com/8d767acf-d1d3-4833-9705-b85a149b818b"/>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cxnSp>
        <p:nvCxnSpPr>
          <p:cNvPr id="28" name="Прямая соединительная линия 27"/>
          <p:cNvCxnSpPr/>
          <p:nvPr/>
        </p:nvCxnSpPr>
        <p:spPr>
          <a:xfrm>
            <a:off x="1448934" y="593268"/>
            <a:ext cx="6336704"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Прямоугольник 7"/>
          <p:cNvSpPr/>
          <p:nvPr/>
        </p:nvSpPr>
        <p:spPr>
          <a:xfrm>
            <a:off x="-108521" y="837959"/>
            <a:ext cx="9087905" cy="3773341"/>
          </a:xfrm>
          <a:prstGeom prst="rect">
            <a:avLst/>
          </a:prstGeom>
        </p:spPr>
        <p:txBody>
          <a:bodyPr wrap="square">
            <a:spAutoFit/>
          </a:bodyPr>
          <a:lstStyle/>
          <a:p>
            <a:pPr marL="645750" indent="-285750" algn="just">
              <a:lnSpc>
                <a:spcPct val="115000"/>
              </a:lnSpc>
              <a:spcAft>
                <a:spcPts val="0"/>
              </a:spcAft>
              <a:buFont typeface="Wingdings" panose="05000000000000000000" pitchFamily="2" charset="2"/>
              <a:buChar char="Ø"/>
              <a:tabLst>
                <a:tab pos="630555" algn="l"/>
              </a:tabLst>
            </a:pPr>
            <a:r>
              <a:rPr lang="ru-RU" sz="1600" dirty="0">
                <a:solidFill>
                  <a:schemeClr val="tx2">
                    <a:lumMod val="75000"/>
                  </a:schemeClr>
                </a:solidFill>
                <a:latin typeface="Century Gothic" panose="020B0502020202020204" pitchFamily="34" charset="0"/>
                <a:ea typeface="Calibri"/>
                <a:cs typeface="Times New Roman"/>
              </a:rPr>
              <a:t>Положение о предоставлении Комитетом градостроительной политики Ленинградской области разрешений на условно разрешенный вид использования земельных участков или объектов капитального строительства, утвержденное приказом Комитета градостроительной политики Ленинградской области от 28.12.2019 № 80 (с изменениями</a:t>
            </a:r>
            <a:r>
              <a:rPr lang="ru-RU" sz="1600" dirty="0" smtClean="0">
                <a:solidFill>
                  <a:schemeClr val="tx2">
                    <a:lumMod val="75000"/>
                  </a:schemeClr>
                </a:solidFill>
                <a:latin typeface="Century Gothic" panose="020B0502020202020204" pitchFamily="34" charset="0"/>
                <a:ea typeface="Calibri"/>
                <a:cs typeface="Times New Roman"/>
              </a:rPr>
              <a:t>).</a:t>
            </a:r>
          </a:p>
          <a:p>
            <a:pPr marL="645750" indent="-285750" algn="just">
              <a:lnSpc>
                <a:spcPct val="115000"/>
              </a:lnSpc>
              <a:spcAft>
                <a:spcPts val="0"/>
              </a:spcAft>
              <a:buFont typeface="Wingdings" panose="05000000000000000000" pitchFamily="2" charset="2"/>
              <a:buChar char="Ø"/>
              <a:tabLst>
                <a:tab pos="630555" algn="l"/>
              </a:tabLst>
            </a:pPr>
            <a:r>
              <a:rPr lang="ru-RU" sz="1600" dirty="0">
                <a:solidFill>
                  <a:schemeClr val="tx2">
                    <a:lumMod val="75000"/>
                  </a:schemeClr>
                </a:solidFill>
                <a:latin typeface="Century Gothic" panose="020B0502020202020204" pitchFamily="34" charset="0"/>
                <a:ea typeface="Calibri"/>
                <a:cs typeface="Times New Roman"/>
              </a:rPr>
              <a:t>Положение о предоставлении Комитетом градостроительной политики Ленинградской области разрешений на отклонение от предельных параметров разрешенного строительства, реконструкции объектов капитального строительства, утвержденное приказом Комитета градостроительной политики Ленинградской области от 28.12.2019 № 79 (с изменениями).</a:t>
            </a:r>
          </a:p>
          <a:p>
            <a:pPr marL="645750" indent="-285750" algn="just">
              <a:lnSpc>
                <a:spcPct val="115000"/>
              </a:lnSpc>
              <a:spcAft>
                <a:spcPts val="0"/>
              </a:spcAft>
              <a:buFont typeface="Wingdings" panose="05000000000000000000" pitchFamily="2" charset="2"/>
              <a:buChar char="Ø"/>
              <a:tabLst>
                <a:tab pos="630555" algn="l"/>
              </a:tabLst>
            </a:pPr>
            <a:endParaRPr lang="ru-RU" sz="1600" dirty="0">
              <a:solidFill>
                <a:schemeClr val="tx2">
                  <a:lumMod val="75000"/>
                </a:schemeClr>
              </a:solidFill>
              <a:latin typeface="Century Gothic" panose="020B0502020202020204" pitchFamily="34" charset="0"/>
              <a:ea typeface="Calibri"/>
              <a:cs typeface="Times New Roman"/>
            </a:endParaRPr>
          </a:p>
          <a:p>
            <a:pPr marL="645750" lvl="0" indent="-285750" algn="just">
              <a:lnSpc>
                <a:spcPct val="115000"/>
              </a:lnSpc>
              <a:spcAft>
                <a:spcPts val="0"/>
              </a:spcAft>
              <a:buFont typeface="Wingdings" panose="05000000000000000000" pitchFamily="2" charset="2"/>
              <a:buChar char="Ø"/>
              <a:tabLst>
                <a:tab pos="630555" algn="l"/>
              </a:tabLst>
            </a:pPr>
            <a:endParaRPr lang="ru-RU" sz="1600" dirty="0" smtClean="0">
              <a:solidFill>
                <a:schemeClr val="tx2">
                  <a:lumMod val="75000"/>
                </a:schemeClr>
              </a:solidFill>
              <a:latin typeface="Century Gothic" panose="020B0502020202020204" pitchFamily="34" charset="0"/>
              <a:ea typeface="Calibri"/>
              <a:cs typeface="Times New Roman"/>
            </a:endParaRPr>
          </a:p>
        </p:txBody>
      </p:sp>
      <p:sp>
        <p:nvSpPr>
          <p:cNvPr id="21" name="Прямоугольник 20">
            <a:extLst>
              <a:ext uri="{FF2B5EF4-FFF2-40B4-BE49-F238E27FC236}">
                <a16:creationId xmlns="" xmlns:a16="http://schemas.microsoft.com/office/drawing/2014/main" id="{61875AA5-485E-46B8-98CC-0742A36A2B10}"/>
              </a:ext>
            </a:extLst>
          </p:cNvPr>
          <p:cNvSpPr/>
          <p:nvPr/>
        </p:nvSpPr>
        <p:spPr>
          <a:xfrm>
            <a:off x="-6092" y="4917127"/>
            <a:ext cx="9164907" cy="24291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2188" tIns="31094" rIns="62188" bIns="31094" rtlCol="0" anchor="ctr"/>
          <a:lstStyle/>
          <a:p>
            <a:pPr algn="ctr"/>
            <a:endParaRPr lang="ru-RU"/>
          </a:p>
        </p:txBody>
      </p:sp>
      <p:pic>
        <p:nvPicPr>
          <p:cNvPr id="13" name="Рисунок 12">
            <a:extLst>
              <a:ext uri="{FF2B5EF4-FFF2-40B4-BE49-F238E27FC236}">
                <a16:creationId xmlns:a16="http://schemas.microsoft.com/office/drawing/2014/main" xmlns="" id="{0700B3ED-7B20-408D-986C-0005C6EED17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4677" y="4443958"/>
            <a:ext cx="1656184" cy="329698"/>
          </a:xfrm>
          <a:prstGeom prst="rect">
            <a:avLst/>
          </a:prstGeom>
        </p:spPr>
      </p:pic>
    </p:spTree>
    <p:extLst>
      <p:ext uri="{BB962C8B-B14F-4D97-AF65-F5344CB8AC3E}">
        <p14:creationId xmlns:p14="http://schemas.microsoft.com/office/powerpoint/2010/main" val="3887355525"/>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Mod val="75000"/>
          </a:schemeClr>
        </a:solidFill>
        <a:ln>
          <a:noFill/>
        </a:ln>
      </a:spPr>
      <a:bodyPr lIns="62188" tIns="31094" rIns="62188" bIns="31094"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11837</TotalTime>
  <Words>768</Words>
  <Application>Microsoft Office PowerPoint</Application>
  <PresentationFormat>Экран (16:9)</PresentationFormat>
  <Paragraphs>76</Paragraphs>
  <Slides>15</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Dell</dc:creator>
  <cp:lastModifiedBy>Елена Анатольевна Борисова</cp:lastModifiedBy>
  <cp:revision>370</cp:revision>
  <cp:lastPrinted>2024-02-12T13:41:36Z</cp:lastPrinted>
  <dcterms:created xsi:type="dcterms:W3CDTF">2021-02-15T15:02:48Z</dcterms:created>
  <dcterms:modified xsi:type="dcterms:W3CDTF">2024-08-20T08:26:42Z</dcterms:modified>
</cp:coreProperties>
</file>