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8" r:id="rId10"/>
    <p:sldId id="267" r:id="rId11"/>
  </p:sldIdLst>
  <p:sldSz cx="9144000" cy="5143500" type="screen16x9"/>
  <p:notesSz cx="6858000" cy="9144000"/>
  <p:embeddedFontLst>
    <p:embeddedFont>
      <p:font typeface="Montserrat" panose="00000500000000000000" pitchFamily="2" charset="-52"/>
      <p:regular r:id="rId13"/>
      <p:bold r:id="rId14"/>
      <p:italic r:id="rId15"/>
      <p:boldItalic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7B8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10" d="100"/>
          <a:sy n="110" d="100"/>
        </p:scale>
        <p:origin x="586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" name="Google Shape;6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" name="Google Shape;20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" name="Google Shape;23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2" name="Google Shape;28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 dirty="0"/>
              <a:t>Вариант 1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89427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11" Type="http://schemas.openxmlformats.org/officeDocument/2006/relationships/image" Target="../media/image29.png"/><Relationship Id="rId5" Type="http://schemas.openxmlformats.org/officeDocument/2006/relationships/image" Target="../media/image23.gif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F2FF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t="518" b="27456"/>
          <a:stretch/>
        </p:blipFill>
        <p:spPr>
          <a:xfrm>
            <a:off x="0" y="0"/>
            <a:ext cx="9144003" cy="465672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179899" y="2571750"/>
            <a:ext cx="5192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950" dirty="0">
                <a:latin typeface="Montserrat"/>
                <a:ea typeface="Montserrat"/>
                <a:cs typeface="Montserrat"/>
                <a:sym typeface="Montserrat"/>
              </a:rPr>
              <a:t>ГОСУДАРСТВЕННОЕ КАЗЕННОЕ УЧРЕЖДЕНИЕ</a:t>
            </a:r>
            <a:endParaRPr sz="95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950" dirty="0">
                <a:latin typeface="Montserrat"/>
                <a:ea typeface="Montserrat"/>
                <a:cs typeface="Montserrat"/>
                <a:sym typeface="Montserrat"/>
              </a:rPr>
              <a:t>“ГРАДОСТРОИТЕЛЬНОЕ РАЗВИТИЕ ТЕРРИТОРИЙ </a:t>
            </a:r>
            <a:br>
              <a:rPr lang="ru" sz="950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950" dirty="0">
                <a:latin typeface="Montserrat"/>
                <a:ea typeface="Montserrat"/>
                <a:cs typeface="Montserrat"/>
                <a:sym typeface="Montserrat"/>
              </a:rPr>
              <a:t>ЛЕНИНГРАДСКОЙ ОБЛАСТИ”</a:t>
            </a:r>
            <a:endParaRPr sz="95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Google Shape;56;p13">
            <a:extLst>
              <a:ext uri="{FF2B5EF4-FFF2-40B4-BE49-F238E27FC236}">
                <a16:creationId xmlns:a16="http://schemas.microsoft.com/office/drawing/2014/main" id="{5A530D35-078F-4795-9EAF-F91D28C81C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09449" y="3365439"/>
            <a:ext cx="7199510" cy="16866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ru-RU" sz="125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5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 результатах деятельности государственного казенного учреждения «Градостроительное развитие территорий Ленинградской области» </a:t>
            </a:r>
            <a:br>
              <a:rPr lang="ru" sz="125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5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 2021 год и об основных направлениях работы учреждения в 2022 году</a:t>
            </a:r>
            <a:endParaRPr sz="125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Google Shape;57;p13">
            <a:extLst>
              <a:ext uri="{FF2B5EF4-FFF2-40B4-BE49-F238E27FC236}">
                <a16:creationId xmlns:a16="http://schemas.microsoft.com/office/drawing/2014/main" id="{535F9428-175A-402D-85BD-4BE6F14BBF76}"/>
              </a:ext>
            </a:extLst>
          </p:cNvPr>
          <p:cNvSpPr txBox="1"/>
          <p:nvPr/>
        </p:nvSpPr>
        <p:spPr>
          <a:xfrm>
            <a:off x="309449" y="4450981"/>
            <a:ext cx="8525100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latin typeface="Montserrat"/>
                <a:ea typeface="Montserrat"/>
                <a:cs typeface="Montserrat"/>
                <a:sym typeface="Montserrat"/>
              </a:rPr>
              <a:t>Докладчик:                                                                                                                        и. о. руководителя </a:t>
            </a:r>
            <a:r>
              <a:rPr lang="ru" sz="1200" b="1" dirty="0">
                <a:latin typeface="Montserrat"/>
                <a:ea typeface="Montserrat"/>
                <a:cs typeface="Montserrat"/>
                <a:sym typeface="Montserrat"/>
              </a:rPr>
              <a:t>Евгений Зуев</a:t>
            </a:r>
            <a:endParaRPr sz="12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F2FF"/>
        </a:solid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4"/>
          <p:cNvSpPr txBox="1"/>
          <p:nvPr/>
        </p:nvSpPr>
        <p:spPr>
          <a:xfrm>
            <a:off x="4900889" y="4027836"/>
            <a:ext cx="3834581" cy="53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ru" sz="2300" b="1" i="0" u="none" strike="noStrike" cap="none">
                <a:solidFill>
                  <a:srgbClr val="2A328A"/>
                </a:solidFill>
                <a:latin typeface="Montserrat"/>
                <a:ea typeface="Montserrat"/>
                <a:cs typeface="Montserrat"/>
                <a:sym typeface="Montserrat"/>
              </a:rPr>
              <a:t>Спасибо за внимание!</a:t>
            </a:r>
            <a:endParaRPr sz="1300" b="0" i="0" u="none" strike="noStrike" cap="none">
              <a:solidFill>
                <a:srgbClr val="2A328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95" name="Google Shape;295;p24"/>
          <p:cNvPicPr preferRelativeResize="0"/>
          <p:nvPr/>
        </p:nvPicPr>
        <p:blipFill rotWithShape="1">
          <a:blip r:embed="rId3">
            <a:alphaModFix/>
          </a:blip>
          <a:srcRect t="518" b="27456"/>
          <a:stretch/>
        </p:blipFill>
        <p:spPr>
          <a:xfrm flipH="1">
            <a:off x="0" y="0"/>
            <a:ext cx="9144003" cy="465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/>
        </p:nvSpPr>
        <p:spPr>
          <a:xfrm>
            <a:off x="5450513" y="331142"/>
            <a:ext cx="3471887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1" i="0" u="none" strike="noStrike" cap="none">
                <a:solidFill>
                  <a:srgbClr val="2B328A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О РЕЗУЛЬТАТАХ ДЕЯТЕЛЬНОСТИ В 2021 ГОДУ</a:t>
            </a:r>
            <a:endParaRPr sz="1000" b="1" i="0" u="none" strike="noStrike" cap="none">
              <a:solidFill>
                <a:srgbClr val="2B328A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</p:txBody>
      </p:sp>
      <p:sp>
        <p:nvSpPr>
          <p:cNvPr id="63" name="Google Shape;63;p14"/>
          <p:cNvSpPr/>
          <p:nvPr/>
        </p:nvSpPr>
        <p:spPr>
          <a:xfrm>
            <a:off x="2313806" y="4303450"/>
            <a:ext cx="6032400" cy="6924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2B328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 panose="00000500000000000000" pitchFamily="2" charset="-52"/>
              <a:sym typeface="Arial"/>
            </a:endParaRPr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733243" y="1131474"/>
            <a:ext cx="7517400" cy="26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ru" sz="989" dirty="0">
                <a:solidFill>
                  <a:schemeClr val="accent2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Промышленной политики и планирования использования земель сельскохозяйственного назначения</a:t>
            </a:r>
            <a:endParaRPr sz="989" dirty="0">
              <a:solidFill>
                <a:schemeClr val="accent2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ru" sz="989" dirty="0">
                <a:solidFill>
                  <a:schemeClr val="accent2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Образования, здравоохранения, социального обслуживания, культуры, физической культуры, </a:t>
            </a:r>
            <a:br>
              <a:rPr lang="ru" sz="989" dirty="0">
                <a:solidFill>
                  <a:schemeClr val="accent2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</a:br>
            <a:r>
              <a:rPr lang="ru" sz="989" dirty="0">
                <a:solidFill>
                  <a:schemeClr val="accent2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спорта, туризма, молодежной политики, межнациональных и межконфессиональных отношений</a:t>
            </a:r>
            <a:endParaRPr sz="989" dirty="0">
              <a:solidFill>
                <a:schemeClr val="accent2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ru" sz="989" dirty="0">
                <a:solidFill>
                  <a:schemeClr val="accent2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Транспорта (железнодорожного, водного, воздушного), автомобильных дорог </a:t>
            </a:r>
            <a:br>
              <a:rPr lang="ru" sz="989" dirty="0">
                <a:solidFill>
                  <a:schemeClr val="accent2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</a:br>
            <a:r>
              <a:rPr lang="ru" sz="989" dirty="0">
                <a:solidFill>
                  <a:schemeClr val="accent2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регионального или межмуниципального значения</a:t>
            </a:r>
            <a:endParaRPr sz="989" dirty="0">
              <a:solidFill>
                <a:schemeClr val="accent2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ru" sz="989" dirty="0">
                <a:solidFill>
                  <a:schemeClr val="accent2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Энергетики (за исключением электроэнергетики)</a:t>
            </a:r>
            <a:endParaRPr sz="989" dirty="0">
              <a:solidFill>
                <a:schemeClr val="accent2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ru" sz="989" dirty="0">
                <a:solidFill>
                  <a:schemeClr val="accent2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Электроэнергетики</a:t>
            </a:r>
            <a:endParaRPr sz="989" dirty="0">
              <a:solidFill>
                <a:schemeClr val="accent2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ru" sz="989" dirty="0">
                <a:solidFill>
                  <a:schemeClr val="accent2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Предупреждения чрезвычайных ситуаций межмуниципального и регионального характера, </a:t>
            </a:r>
            <a:br>
              <a:rPr lang="ru" sz="989" dirty="0">
                <a:solidFill>
                  <a:schemeClr val="accent2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</a:br>
            <a:r>
              <a:rPr lang="ru" sz="989" dirty="0">
                <a:solidFill>
                  <a:schemeClr val="accent2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стихийных бедствий, эпидемий и ликвидации их последствий</a:t>
            </a:r>
            <a:endParaRPr sz="989" dirty="0">
              <a:solidFill>
                <a:schemeClr val="accent2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ru" sz="989" dirty="0">
                <a:solidFill>
                  <a:schemeClr val="accent2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Обращения с отходами, в том числе с твердыми коммунальными отходами</a:t>
            </a:r>
            <a:endParaRPr sz="989" dirty="0">
              <a:solidFill>
                <a:schemeClr val="accent2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89" dirty="0">
              <a:solidFill>
                <a:schemeClr val="accent2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935"/>
              <a:buNone/>
            </a:pPr>
            <a:endParaRPr sz="989" dirty="0">
              <a:solidFill>
                <a:schemeClr val="accent2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3357" y="3544980"/>
            <a:ext cx="257175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9745" y="1679630"/>
            <a:ext cx="257175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3357" y="3141442"/>
            <a:ext cx="257175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93357" y="2486730"/>
            <a:ext cx="257175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3357" y="2110092"/>
            <a:ext cx="257175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93357" y="2814080"/>
            <a:ext cx="257175" cy="257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" name="Google Shape;71;p14"/>
          <p:cNvCxnSpPr/>
          <p:nvPr/>
        </p:nvCxnSpPr>
        <p:spPr>
          <a:xfrm>
            <a:off x="121843" y="657716"/>
            <a:ext cx="8800557" cy="0"/>
          </a:xfrm>
          <a:prstGeom prst="straightConnector1">
            <a:avLst/>
          </a:prstGeom>
          <a:noFill/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2" name="Google Shape;72;p14"/>
          <p:cNvSpPr txBox="1"/>
          <p:nvPr/>
        </p:nvSpPr>
        <p:spPr>
          <a:xfrm>
            <a:off x="1206300" y="3704269"/>
            <a:ext cx="6731400" cy="66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989"/>
              <a:buFont typeface="Arial"/>
              <a:buNone/>
            </a:pPr>
            <a:r>
              <a:rPr lang="ru" sz="989" b="0" i="0" u="none" strike="noStrike" cap="none" dirty="0">
                <a:solidFill>
                  <a:schemeClr val="accent2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Организации, охраны и использования особо охраняемых природных территорий -  </a:t>
            </a:r>
            <a:r>
              <a:rPr lang="ru" sz="1200" b="0" i="0" u="none" strike="noStrike" cap="none" dirty="0">
                <a:solidFill>
                  <a:schemeClr val="accent2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25.01.2022</a:t>
            </a:r>
            <a:endParaRPr sz="1200" b="0" i="0" u="none" strike="noStrike" cap="none" dirty="0">
              <a:solidFill>
                <a:schemeClr val="accent2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</p:txBody>
      </p:sp>
      <p:sp>
        <p:nvSpPr>
          <p:cNvPr id="73" name="Google Shape;73;p14"/>
          <p:cNvSpPr txBox="1"/>
          <p:nvPr/>
        </p:nvSpPr>
        <p:spPr>
          <a:xfrm>
            <a:off x="8665300" y="4649650"/>
            <a:ext cx="257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999999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2</a:t>
            </a:r>
            <a:endParaRPr sz="900" b="0" i="0" u="none" strike="noStrike" cap="none">
              <a:solidFill>
                <a:srgbClr val="999999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</p:txBody>
      </p:sp>
      <p:pic>
        <p:nvPicPr>
          <p:cNvPr id="74" name="Google Shape;74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421770" y="4379864"/>
            <a:ext cx="1653335" cy="479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877089" y="4434221"/>
            <a:ext cx="419766" cy="479433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4"/>
          <p:cNvSpPr txBox="1"/>
          <p:nvPr/>
        </p:nvSpPr>
        <p:spPr>
          <a:xfrm>
            <a:off x="6296854" y="4434221"/>
            <a:ext cx="2368446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1" i="0" u="none" strike="noStrike" cap="none" dirty="0">
                <a:solidFill>
                  <a:srgbClr val="002060"/>
                </a:solidFill>
                <a:latin typeface="Montserrat" panose="00000500000000000000" pitchFamily="2" charset="-52"/>
                <a:sym typeface="Arial"/>
              </a:rPr>
              <a:t>Комитет градостроительной </a:t>
            </a:r>
            <a:endParaRPr sz="800" b="1" i="0" u="none" strike="noStrike" cap="none" dirty="0">
              <a:solidFill>
                <a:srgbClr val="002060"/>
              </a:solidFill>
              <a:latin typeface="Montserrat" panose="00000500000000000000" pitchFamily="2" charset="-52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1" i="0" u="none" strike="noStrike" cap="none" dirty="0">
                <a:solidFill>
                  <a:srgbClr val="002060"/>
                </a:solidFill>
                <a:latin typeface="Montserrat" panose="00000500000000000000" pitchFamily="2" charset="-52"/>
                <a:sym typeface="Arial"/>
              </a:rPr>
              <a:t>политики Ленинградской области</a:t>
            </a:r>
            <a:endParaRPr sz="800" b="1" i="0" u="none" strike="noStrike" cap="none" dirty="0">
              <a:solidFill>
                <a:srgbClr val="002060"/>
              </a:solidFill>
              <a:latin typeface="Montserrat" panose="00000500000000000000" pitchFamily="2" charset="-52"/>
              <a:sym typeface="Arial"/>
            </a:endParaRPr>
          </a:p>
        </p:txBody>
      </p:sp>
      <p:sp>
        <p:nvSpPr>
          <p:cNvPr id="77" name="Google Shape;77;p14"/>
          <p:cNvSpPr txBox="1"/>
          <p:nvPr/>
        </p:nvSpPr>
        <p:spPr>
          <a:xfrm>
            <a:off x="4848179" y="4485171"/>
            <a:ext cx="926100" cy="343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1" i="0" u="none" strike="noStrike" cap="none">
                <a:solidFill>
                  <a:srgbClr val="1061A0"/>
                </a:solidFill>
                <a:highlight>
                  <a:srgbClr val="FFFFFF"/>
                </a:highlight>
                <a:latin typeface="Montserrat" panose="00000500000000000000" pitchFamily="2" charset="-52"/>
                <a:sym typeface="Arial"/>
              </a:rPr>
              <a:t>ГИСОГД ЛО</a:t>
            </a:r>
            <a:endParaRPr sz="900" b="1" i="0" u="none" strike="noStrike" cap="none">
              <a:solidFill>
                <a:srgbClr val="1061A0"/>
              </a:solidFill>
              <a:highlight>
                <a:srgbClr val="FFFFFF"/>
              </a:highlight>
              <a:latin typeface="Montserrat" panose="00000500000000000000" pitchFamily="2" charset="-52"/>
              <a:sym typeface="Arial"/>
            </a:endParaRPr>
          </a:p>
        </p:txBody>
      </p:sp>
      <p:sp>
        <p:nvSpPr>
          <p:cNvPr id="78" name="Google Shape;78;p14"/>
          <p:cNvSpPr txBox="1"/>
          <p:nvPr/>
        </p:nvSpPr>
        <p:spPr>
          <a:xfrm>
            <a:off x="1425011" y="4451360"/>
            <a:ext cx="1066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1" i="0" u="none" strike="noStrike" cap="none">
                <a:solidFill>
                  <a:srgbClr val="B7B7B7"/>
                </a:solidFill>
                <a:latin typeface="Montserrat" panose="00000500000000000000" pitchFamily="2" charset="-52"/>
                <a:sym typeface="Arial"/>
              </a:rPr>
              <a:t>loading…</a:t>
            </a:r>
            <a:endParaRPr sz="1200" b="1" i="0" u="none" strike="noStrike" cap="none">
              <a:solidFill>
                <a:srgbClr val="B7B7B7"/>
              </a:solidFill>
              <a:latin typeface="Montserrat" panose="00000500000000000000" pitchFamily="2" charset="-52"/>
              <a:sym typeface="Arial"/>
            </a:endParaRPr>
          </a:p>
        </p:txBody>
      </p:sp>
      <p:pic>
        <p:nvPicPr>
          <p:cNvPr id="79" name="Google Shape;79;p14"/>
          <p:cNvPicPr preferRelativeResize="0"/>
          <p:nvPr/>
        </p:nvPicPr>
        <p:blipFill rotWithShape="1">
          <a:blip r:embed="rId11">
            <a:alphaModFix/>
          </a:blip>
          <a:srcRect l="24089" t="43907" r="19354" b="6346"/>
          <a:stretch/>
        </p:blipFill>
        <p:spPr>
          <a:xfrm>
            <a:off x="4436732" y="4440778"/>
            <a:ext cx="454732" cy="417742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4"/>
          <p:cNvSpPr/>
          <p:nvPr/>
        </p:nvSpPr>
        <p:spPr>
          <a:xfrm>
            <a:off x="1" y="719937"/>
            <a:ext cx="7993626" cy="496983"/>
          </a:xfrm>
          <a:prstGeom prst="rect">
            <a:avLst/>
          </a:prstGeom>
          <a:solidFill>
            <a:srgbClr val="A0B1B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88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0" i="0" u="none" strike="noStrike" cap="none" dirty="0">
                <a:solidFill>
                  <a:schemeClr val="lt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СХЕМЫ ТЕРРИТОРИАЛЬНОГО ПЛАНИРОВАНИЯ</a:t>
            </a:r>
            <a:endParaRPr dirty="0">
              <a:latin typeface="Montserrat" panose="00000500000000000000" pitchFamily="2" charset="-52"/>
            </a:endParaRPr>
          </a:p>
          <a:p>
            <a:pPr marL="88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0" i="0" u="none" strike="noStrike" cap="none" dirty="0">
                <a:solidFill>
                  <a:schemeClr val="lt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 ЛЕНИНГРАДСКОЙ ОБЛАСТИ</a:t>
            </a:r>
            <a:endParaRPr dirty="0">
              <a:latin typeface="Montserrat" panose="00000500000000000000" pitchFamily="2" charset="-52"/>
            </a:endParaRPr>
          </a:p>
        </p:txBody>
      </p:sp>
      <p:sp>
        <p:nvSpPr>
          <p:cNvPr id="81" name="Google Shape;81;p14"/>
          <p:cNvSpPr txBox="1">
            <a:spLocks noGrp="1"/>
          </p:cNvSpPr>
          <p:nvPr>
            <p:ph type="title"/>
          </p:nvPr>
        </p:nvSpPr>
        <p:spPr>
          <a:xfrm>
            <a:off x="460812" y="106422"/>
            <a:ext cx="3232677" cy="4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800">
                <a:solidFill>
                  <a:srgbClr val="002060"/>
                </a:solidFill>
                <a:highlight>
                  <a:srgbClr val="FFFFFF"/>
                </a:highlight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ГОСУДАРСТВЕННОЕ КАЗЕННОЕ УЧРЕЖДЕНИЕ</a:t>
            </a:r>
            <a:endParaRPr sz="800">
              <a:solidFill>
                <a:srgbClr val="002060"/>
              </a:solidFill>
              <a:highlight>
                <a:srgbClr val="FFFFFF"/>
              </a:highlight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800">
                <a:solidFill>
                  <a:srgbClr val="002060"/>
                </a:solidFill>
                <a:highlight>
                  <a:srgbClr val="FFFFFF"/>
                </a:highlight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“ГРАДОСТРОИТЕЛЬНОЕ РАЗВИТИЕ ТЕРРИТОРИЙ </a:t>
            </a:r>
            <a:endParaRPr sz="800">
              <a:solidFill>
                <a:srgbClr val="002060"/>
              </a:solidFill>
              <a:highlight>
                <a:srgbClr val="FFFFFF"/>
              </a:highlight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800">
                <a:solidFill>
                  <a:srgbClr val="002060"/>
                </a:solidFill>
                <a:highlight>
                  <a:srgbClr val="FFFFFF"/>
                </a:highlight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ЛЕНИНГРАДСКОЙ ОБЛАСТИ”</a:t>
            </a:r>
            <a:endParaRPr sz="800">
              <a:solidFill>
                <a:srgbClr val="002060"/>
              </a:solidFill>
              <a:highlight>
                <a:srgbClr val="FFFFFF"/>
              </a:highlight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</p:txBody>
      </p:sp>
      <p:pic>
        <p:nvPicPr>
          <p:cNvPr id="82" name="Google Shape;82;p1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22824" y="148235"/>
            <a:ext cx="249887" cy="408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89745" y="1329915"/>
            <a:ext cx="257175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89745" y="3958051"/>
            <a:ext cx="257175" cy="25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/>
          <p:nvPr/>
        </p:nvSpPr>
        <p:spPr>
          <a:xfrm>
            <a:off x="1578169" y="1271731"/>
            <a:ext cx="5979278" cy="436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ru" sz="1100" b="1" i="0" u="none" strike="noStrike" cap="none">
                <a:solidFill>
                  <a:srgbClr val="002060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Установлены предельные значения расчетных показателей </a:t>
            </a:r>
            <a:endParaRPr sz="1100" b="0" i="0" u="none" strike="noStrike" cap="none">
              <a:solidFill>
                <a:schemeClr val="dk1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100" b="0" i="0" u="none" strike="noStrike" cap="none">
              <a:solidFill>
                <a:schemeClr val="dk2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</p:txBody>
      </p:sp>
      <p:sp>
        <p:nvSpPr>
          <p:cNvPr id="90" name="Google Shape;90;p15"/>
          <p:cNvSpPr txBox="1">
            <a:spLocks noGrp="1"/>
          </p:cNvSpPr>
          <p:nvPr>
            <p:ph type="body" idx="1"/>
          </p:nvPr>
        </p:nvSpPr>
        <p:spPr>
          <a:xfrm>
            <a:off x="4811567" y="2225065"/>
            <a:ext cx="4172413" cy="598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100" dirty="0">
              <a:solidFill>
                <a:schemeClr val="dk1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  <a:p>
            <a:pPr marL="0" lvl="0" indent="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" sz="1100" dirty="0">
                <a:solidFill>
                  <a:schemeClr val="dk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Объекты здравоохранения</a:t>
            </a:r>
            <a:endParaRPr sz="1100" dirty="0">
              <a:solidFill>
                <a:schemeClr val="dk1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</p:txBody>
      </p:sp>
      <p:pic>
        <p:nvPicPr>
          <p:cNvPr id="91" name="Google Shape;9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11568" y="2482725"/>
            <a:ext cx="252534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11568" y="3090304"/>
            <a:ext cx="252534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11568" y="3791640"/>
            <a:ext cx="252534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339410" y="2012717"/>
            <a:ext cx="4420667" cy="2669523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5"/>
          <p:cNvSpPr/>
          <p:nvPr/>
        </p:nvSpPr>
        <p:spPr>
          <a:xfrm>
            <a:off x="34000" y="1147858"/>
            <a:ext cx="8888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B328A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</p:txBody>
      </p:sp>
      <p:sp>
        <p:nvSpPr>
          <p:cNvPr id="96" name="Google Shape;96;p15"/>
          <p:cNvSpPr txBox="1"/>
          <p:nvPr/>
        </p:nvSpPr>
        <p:spPr>
          <a:xfrm>
            <a:off x="8665300" y="4649650"/>
            <a:ext cx="257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999999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3</a:t>
            </a:r>
            <a:endParaRPr sz="900" b="0" i="0" u="none" strike="noStrike" cap="none">
              <a:solidFill>
                <a:srgbClr val="999999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</p:txBody>
      </p:sp>
      <p:sp>
        <p:nvSpPr>
          <p:cNvPr id="97" name="Google Shape;97;p15"/>
          <p:cNvSpPr/>
          <p:nvPr/>
        </p:nvSpPr>
        <p:spPr>
          <a:xfrm>
            <a:off x="1" y="719937"/>
            <a:ext cx="7993626" cy="496983"/>
          </a:xfrm>
          <a:prstGeom prst="rect">
            <a:avLst/>
          </a:prstGeom>
          <a:solidFill>
            <a:srgbClr val="A0B1B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88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0" i="0" u="none" strike="noStrike" cap="none" dirty="0">
                <a:solidFill>
                  <a:schemeClr val="lt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РЕГИОНАЛЬНЫЕ НОРМАТИВЫ ГРАДОСТРОИТЕЛЬНОГО ПРОЕКТИРОВАНИЯ ЛЕНИНГРАДСКОЙ ОБЛАСТИ</a:t>
            </a:r>
            <a:endParaRPr dirty="0">
              <a:latin typeface="Montserrat" panose="00000500000000000000" pitchFamily="2" charset="-52"/>
            </a:endParaRPr>
          </a:p>
        </p:txBody>
      </p:sp>
      <p:cxnSp>
        <p:nvCxnSpPr>
          <p:cNvPr id="98" name="Google Shape;98;p15"/>
          <p:cNvCxnSpPr/>
          <p:nvPr/>
        </p:nvCxnSpPr>
        <p:spPr>
          <a:xfrm>
            <a:off x="121843" y="657716"/>
            <a:ext cx="8800557" cy="0"/>
          </a:xfrm>
          <a:prstGeom prst="straightConnector1">
            <a:avLst/>
          </a:prstGeom>
          <a:noFill/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9" name="Google Shape;99;p15"/>
          <p:cNvSpPr txBox="1">
            <a:spLocks noGrp="1"/>
          </p:cNvSpPr>
          <p:nvPr>
            <p:ph type="title"/>
          </p:nvPr>
        </p:nvSpPr>
        <p:spPr>
          <a:xfrm>
            <a:off x="460812" y="106422"/>
            <a:ext cx="3232677" cy="4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800">
                <a:solidFill>
                  <a:srgbClr val="002060"/>
                </a:solidFill>
                <a:highlight>
                  <a:srgbClr val="FFFFFF"/>
                </a:highlight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ГОСУДАРСТВЕННОЕ КАЗЕННОЕ УЧРЕЖДЕНИЕ</a:t>
            </a:r>
            <a:endParaRPr sz="800">
              <a:solidFill>
                <a:srgbClr val="002060"/>
              </a:solidFill>
              <a:highlight>
                <a:srgbClr val="FFFFFF"/>
              </a:highlight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800">
                <a:solidFill>
                  <a:srgbClr val="002060"/>
                </a:solidFill>
                <a:highlight>
                  <a:srgbClr val="FFFFFF"/>
                </a:highlight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“ГРАДОСТРОИТЕЛЬНОЕ РАЗВИТИЕ ТЕРРИТОРИЙ </a:t>
            </a:r>
            <a:endParaRPr sz="800">
              <a:solidFill>
                <a:srgbClr val="002060"/>
              </a:solidFill>
              <a:highlight>
                <a:srgbClr val="FFFFFF"/>
              </a:highlight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800">
                <a:solidFill>
                  <a:srgbClr val="002060"/>
                </a:solidFill>
                <a:highlight>
                  <a:srgbClr val="FFFFFF"/>
                </a:highlight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ЛЕНИНГРАДСКОЙ ОБЛАСТИ”</a:t>
            </a:r>
            <a:endParaRPr sz="800">
              <a:solidFill>
                <a:srgbClr val="002060"/>
              </a:solidFill>
              <a:highlight>
                <a:srgbClr val="FFFFFF"/>
              </a:highlight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</p:txBody>
      </p:sp>
      <p:pic>
        <p:nvPicPr>
          <p:cNvPr id="100" name="Google Shape;100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2824" y="148235"/>
            <a:ext cx="249887" cy="40890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5"/>
          <p:cNvSpPr txBox="1"/>
          <p:nvPr/>
        </p:nvSpPr>
        <p:spPr>
          <a:xfrm>
            <a:off x="287920" y="1575584"/>
            <a:ext cx="4840340" cy="677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marR="0" lvl="0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-"/>
            </a:pPr>
            <a:r>
              <a:rPr lang="ru" sz="1000" b="0" i="0" u="none" strike="noStrike" cap="none" dirty="0">
                <a:solidFill>
                  <a:srgbClr val="002060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Минимального допустимого уровня обеспеченности</a:t>
            </a:r>
            <a:endParaRPr dirty="0">
              <a:latin typeface="Montserrat" panose="00000500000000000000" pitchFamily="2" charset="-52"/>
            </a:endParaRPr>
          </a:p>
          <a:p>
            <a:pPr marL="171450" marR="0" lvl="0" indent="-171450" algn="just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-"/>
            </a:pPr>
            <a:r>
              <a:rPr lang="ru" sz="1000" b="0" i="0" u="none" strike="noStrike" cap="none" dirty="0">
                <a:solidFill>
                  <a:srgbClr val="002060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Максимально допустимого уровня территориальной доступности</a:t>
            </a:r>
            <a:endParaRPr sz="1000" b="0" i="0" u="none" strike="noStrike" cap="none" dirty="0">
              <a:solidFill>
                <a:schemeClr val="dk2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000" b="0" i="0" u="none" strike="noStrike" cap="none" dirty="0">
              <a:solidFill>
                <a:srgbClr val="002060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b="0" i="0" u="none" strike="noStrike" cap="none" dirty="0">
              <a:solidFill>
                <a:schemeClr val="dk1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000" b="0" i="0" u="none" strike="noStrike" cap="none" dirty="0">
              <a:solidFill>
                <a:schemeClr val="dk2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</p:txBody>
      </p:sp>
      <p:sp>
        <p:nvSpPr>
          <p:cNvPr id="102" name="Google Shape;102;p15"/>
          <p:cNvSpPr txBox="1"/>
          <p:nvPr/>
        </p:nvSpPr>
        <p:spPr>
          <a:xfrm>
            <a:off x="5450513" y="331142"/>
            <a:ext cx="3471887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1" i="0" u="none" strike="noStrike" cap="none">
                <a:solidFill>
                  <a:srgbClr val="2B328A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О РЕЗУЛЬТАТАХ ДЕЯТЕЛЬНОСТИ В 2021 ГОДУ</a:t>
            </a:r>
            <a:endParaRPr sz="1000" b="1" i="0" u="none" strike="noStrike" cap="none">
              <a:solidFill>
                <a:srgbClr val="2B328A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Google Shape;90;p15">
            <a:extLst>
              <a:ext uri="{FF2B5EF4-FFF2-40B4-BE49-F238E27FC236}">
                <a16:creationId xmlns:a16="http://schemas.microsoft.com/office/drawing/2014/main" id="{F68D2B44-E24C-4B0A-80E0-410CDAFDE61B}"/>
              </a:ext>
            </a:extLst>
          </p:cNvPr>
          <p:cNvSpPr txBox="1">
            <a:spLocks/>
          </p:cNvSpPr>
          <p:nvPr/>
        </p:nvSpPr>
        <p:spPr>
          <a:xfrm>
            <a:off x="4811567" y="3003573"/>
            <a:ext cx="4172413" cy="530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361950">
              <a:buFont typeface="Arial"/>
              <a:buNone/>
            </a:pPr>
            <a:r>
              <a:rPr lang="ru-RU" sz="1100" dirty="0">
                <a:solidFill>
                  <a:schemeClr val="dk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Объекты физической культуры и спорта</a:t>
            </a:r>
          </a:p>
        </p:txBody>
      </p:sp>
      <p:sp>
        <p:nvSpPr>
          <p:cNvPr id="17" name="Google Shape;90;p15">
            <a:extLst>
              <a:ext uri="{FF2B5EF4-FFF2-40B4-BE49-F238E27FC236}">
                <a16:creationId xmlns:a16="http://schemas.microsoft.com/office/drawing/2014/main" id="{C5FECD49-8073-43E7-8A2B-B41A6BABD971}"/>
              </a:ext>
            </a:extLst>
          </p:cNvPr>
          <p:cNvSpPr txBox="1">
            <a:spLocks/>
          </p:cNvSpPr>
          <p:nvPr/>
        </p:nvSpPr>
        <p:spPr>
          <a:xfrm>
            <a:off x="5064102" y="3621142"/>
            <a:ext cx="4172413" cy="84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88900">
              <a:buFont typeface="Arial"/>
              <a:buNone/>
            </a:pPr>
            <a:r>
              <a:rPr lang="ru-RU" sz="1100" dirty="0">
                <a:solidFill>
                  <a:schemeClr val="dk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Административные здания органов   </a:t>
            </a:r>
          </a:p>
          <a:p>
            <a:pPr marL="0" indent="88900">
              <a:buFont typeface="Arial"/>
              <a:buNone/>
            </a:pPr>
            <a:r>
              <a:rPr lang="ru-RU" sz="1100" dirty="0">
                <a:solidFill>
                  <a:schemeClr val="dk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государственной власти Ленинградской области</a:t>
            </a:r>
            <a:endParaRPr lang="ru-RU" sz="1100" dirty="0"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6"/>
          <p:cNvSpPr/>
          <p:nvPr/>
        </p:nvSpPr>
        <p:spPr>
          <a:xfrm>
            <a:off x="3938177" y="3102302"/>
            <a:ext cx="1722900" cy="1722900"/>
          </a:xfrm>
          <a:prstGeom prst="ellipse">
            <a:avLst/>
          </a:prstGeom>
          <a:noFill/>
          <a:ln w="9525" cap="flat" cmpd="sng">
            <a:solidFill>
              <a:srgbClr val="2B328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1" i="0" u="none" strike="noStrike" cap="none" dirty="0">
                <a:solidFill>
                  <a:srgbClr val="2B328A"/>
                </a:solidFill>
                <a:latin typeface="Montserrat"/>
                <a:ea typeface="Montserrat"/>
                <a:cs typeface="Montserrat"/>
                <a:sym typeface="Montserrat"/>
              </a:rPr>
              <a:t>38 проектов</a:t>
            </a:r>
            <a:r>
              <a:rPr lang="ru" sz="8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8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 уточнении ПЗЗ</a:t>
            </a:r>
            <a:endParaRPr sz="9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0" name="Google Shape;110;p16"/>
          <p:cNvSpPr/>
          <p:nvPr/>
        </p:nvSpPr>
        <p:spPr>
          <a:xfrm>
            <a:off x="3436489" y="1552740"/>
            <a:ext cx="1586700" cy="1586700"/>
          </a:xfrm>
          <a:prstGeom prst="ellipse">
            <a:avLst/>
          </a:prstGeom>
          <a:noFill/>
          <a:ln w="9525" cap="flat" cmpd="sng">
            <a:solidFill>
              <a:srgbClr val="2B328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1" i="0" u="none" strike="noStrike" cap="none" dirty="0">
                <a:solidFill>
                  <a:srgbClr val="2B328A"/>
                </a:solidFill>
                <a:latin typeface="Montserrat"/>
                <a:ea typeface="Montserrat"/>
                <a:cs typeface="Montserrat"/>
                <a:sym typeface="Montserrat"/>
              </a:rPr>
              <a:t>35 проектов</a:t>
            </a:r>
            <a:r>
              <a:rPr lang="ru" sz="8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9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 внесении изменений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9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 ПЗЗ</a:t>
            </a:r>
            <a:endParaRPr sz="9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11" name="Google Shape;111;p16"/>
          <p:cNvCxnSpPr>
            <a:cxnSpLocks/>
          </p:cNvCxnSpPr>
          <p:nvPr/>
        </p:nvCxnSpPr>
        <p:spPr>
          <a:xfrm rot="10800000" flipH="1">
            <a:off x="5662657" y="3991574"/>
            <a:ext cx="246900" cy="0"/>
          </a:xfrm>
          <a:prstGeom prst="straightConnector1">
            <a:avLst/>
          </a:prstGeom>
          <a:noFill/>
          <a:ln w="9525" cap="flat" cmpd="sng">
            <a:solidFill>
              <a:srgbClr val="2B328A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12" name="Google Shape;112;p16"/>
          <p:cNvCxnSpPr>
            <a:cxnSpLocks/>
          </p:cNvCxnSpPr>
          <p:nvPr/>
        </p:nvCxnSpPr>
        <p:spPr>
          <a:xfrm flipH="1">
            <a:off x="3189589" y="2346090"/>
            <a:ext cx="246900" cy="0"/>
          </a:xfrm>
          <a:prstGeom prst="straightConnector1">
            <a:avLst/>
          </a:prstGeom>
          <a:noFill/>
          <a:ln w="9525" cap="flat" cmpd="sng">
            <a:solidFill>
              <a:srgbClr val="2B328A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13" name="Google Shape;113;p16"/>
          <p:cNvSpPr txBox="1"/>
          <p:nvPr/>
        </p:nvSpPr>
        <p:spPr>
          <a:xfrm>
            <a:off x="8665300" y="4649650"/>
            <a:ext cx="257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 sz="900" b="0" i="0" u="none" strike="noStrike" cap="none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4" name="Google Shape;114;p16"/>
          <p:cNvSpPr/>
          <p:nvPr/>
        </p:nvSpPr>
        <p:spPr>
          <a:xfrm>
            <a:off x="1" y="719937"/>
            <a:ext cx="7993626" cy="496983"/>
          </a:xfrm>
          <a:prstGeom prst="rect">
            <a:avLst/>
          </a:prstGeom>
          <a:solidFill>
            <a:srgbClr val="A0B1B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88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ПРАВИЛА ЗЕМЛЕПОЛЬЗОВАНИЯ И ЗАСТРОЙКИ</a:t>
            </a:r>
            <a:endParaRPr/>
          </a:p>
        </p:txBody>
      </p:sp>
      <p:cxnSp>
        <p:nvCxnSpPr>
          <p:cNvPr id="115" name="Google Shape;115;p16"/>
          <p:cNvCxnSpPr/>
          <p:nvPr/>
        </p:nvCxnSpPr>
        <p:spPr>
          <a:xfrm>
            <a:off x="121843" y="657716"/>
            <a:ext cx="8800557" cy="0"/>
          </a:xfrm>
          <a:prstGeom prst="straightConnector1">
            <a:avLst/>
          </a:prstGeom>
          <a:noFill/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6" name="Google Shape;116;p16"/>
          <p:cNvSpPr txBox="1"/>
          <p:nvPr/>
        </p:nvSpPr>
        <p:spPr>
          <a:xfrm>
            <a:off x="6294639" y="1890694"/>
            <a:ext cx="2171232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Кобринское сельское поселение</a:t>
            </a:r>
            <a:endParaRPr sz="800" b="0" i="0" u="none" strike="noStrike" cap="none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7" name="Google Shape;117;p16"/>
          <p:cNvSpPr txBox="1"/>
          <p:nvPr/>
        </p:nvSpPr>
        <p:spPr>
          <a:xfrm>
            <a:off x="712039" y="4115817"/>
            <a:ext cx="2171232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Город Гатчина</a:t>
            </a:r>
            <a:endParaRPr sz="800" b="0" i="0" u="none" strike="noStrike" cap="none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8" name="Google Shape;118;p16"/>
          <p:cNvSpPr txBox="1">
            <a:spLocks noGrp="1"/>
          </p:cNvSpPr>
          <p:nvPr>
            <p:ph type="title"/>
          </p:nvPr>
        </p:nvSpPr>
        <p:spPr>
          <a:xfrm>
            <a:off x="460812" y="106422"/>
            <a:ext cx="3232677" cy="4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800">
                <a:solidFill>
                  <a:srgbClr val="00206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ГОСУДАРСТВЕННОЕ КАЗЕННОЕ УЧРЕЖДЕНИЕ</a:t>
            </a:r>
            <a:endParaRPr sz="800">
              <a:solidFill>
                <a:srgbClr val="00206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800">
                <a:solidFill>
                  <a:srgbClr val="00206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“ГРАДОСТРОИТЕЛЬНОЕ РАЗВИТИЕ ТЕРРИТОРИЙ </a:t>
            </a:r>
            <a:endParaRPr sz="800">
              <a:solidFill>
                <a:srgbClr val="00206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800">
                <a:solidFill>
                  <a:srgbClr val="00206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ЛЕНИНГРАДСКОЙ ОБЛАСТИ”</a:t>
            </a:r>
            <a:endParaRPr sz="800">
              <a:solidFill>
                <a:srgbClr val="00206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2824" y="148235"/>
            <a:ext cx="249887" cy="408908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6"/>
          <p:cNvSpPr txBox="1"/>
          <p:nvPr/>
        </p:nvSpPr>
        <p:spPr>
          <a:xfrm>
            <a:off x="5450513" y="331142"/>
            <a:ext cx="3471887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1" i="0" u="none" strike="noStrike" cap="none">
                <a:solidFill>
                  <a:srgbClr val="2B328A"/>
                </a:solidFill>
                <a:latin typeface="Montserrat"/>
                <a:ea typeface="Montserrat"/>
                <a:cs typeface="Montserrat"/>
                <a:sym typeface="Montserrat"/>
              </a:rPr>
              <a:t>О РЕЗУЛЬТАТАХ ДЕЯТЕЛЬНОСТИ В 2021 ГОДУ</a:t>
            </a:r>
            <a:endParaRPr sz="1000" b="1" i="0" u="none" strike="noStrike" cap="none">
              <a:solidFill>
                <a:srgbClr val="2B328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C990B4-7E0A-4256-A606-39065283AC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90" t="1865" r="11954" b="-1865"/>
          <a:stretch/>
        </p:blipFill>
        <p:spPr>
          <a:xfrm>
            <a:off x="5932929" y="2198440"/>
            <a:ext cx="2732371" cy="2732400"/>
          </a:xfrm>
          <a:prstGeom prst="round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244EEAD-C4B2-416F-96C6-9719839F69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39" t="735" r="11110" b="16212"/>
          <a:stretch/>
        </p:blipFill>
        <p:spPr>
          <a:xfrm>
            <a:off x="430674" y="1400751"/>
            <a:ext cx="2733963" cy="2733963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7"/>
          <p:cNvSpPr txBox="1"/>
          <p:nvPr/>
        </p:nvSpPr>
        <p:spPr>
          <a:xfrm>
            <a:off x="6381823" y="2651494"/>
            <a:ext cx="2408052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1" i="0" u="none" strike="noStrike" cap="none">
                <a:solidFill>
                  <a:srgbClr val="2B328A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ГИСОГД ЛО</a:t>
            </a:r>
            <a:endParaRPr>
              <a:latin typeface="Montserrat" panose="00000500000000000000" pitchFamily="2" charset="-52"/>
            </a:endParaRPr>
          </a:p>
        </p:txBody>
      </p:sp>
      <p:sp>
        <p:nvSpPr>
          <p:cNvPr id="126" name="Google Shape;126;p17"/>
          <p:cNvSpPr txBox="1"/>
          <p:nvPr/>
        </p:nvSpPr>
        <p:spPr>
          <a:xfrm>
            <a:off x="6252905" y="1556216"/>
            <a:ext cx="2654656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92075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1" i="0" u="none" strike="noStrike" cap="none" dirty="0">
                <a:solidFill>
                  <a:srgbClr val="2B328A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ПО ВНЕДРЕНИЮ ЦЕЛЕВОЙ МОДЕЛИ</a:t>
            </a:r>
            <a:endParaRPr dirty="0">
              <a:latin typeface="Montserrat" panose="00000500000000000000" pitchFamily="2" charset="-52"/>
            </a:endParaRPr>
          </a:p>
        </p:txBody>
      </p:sp>
      <p:sp>
        <p:nvSpPr>
          <p:cNvPr id="127" name="Google Shape;127;p17"/>
          <p:cNvSpPr txBox="1"/>
          <p:nvPr/>
        </p:nvSpPr>
        <p:spPr>
          <a:xfrm>
            <a:off x="6401229" y="1810324"/>
            <a:ext cx="2309618" cy="569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 i="0" u="none" strike="noStrike" cap="none" dirty="0">
                <a:solidFill>
                  <a:schemeClr val="dk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21</a:t>
            </a:r>
            <a:r>
              <a:rPr lang="ru" sz="800" b="1" i="0" u="none" strike="noStrike" cap="none" dirty="0">
                <a:solidFill>
                  <a:schemeClr val="dk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 </a:t>
            </a:r>
            <a:r>
              <a:rPr lang="ru" sz="800" b="0" i="0" u="none" strike="noStrike" cap="none" dirty="0">
                <a:solidFill>
                  <a:schemeClr val="dk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совещание</a:t>
            </a:r>
            <a:endParaRPr sz="800" b="0" i="0" u="none" strike="noStrike" cap="none" dirty="0">
              <a:solidFill>
                <a:schemeClr val="dk1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</p:txBody>
      </p:sp>
      <p:sp>
        <p:nvSpPr>
          <p:cNvPr id="128" name="Google Shape;128;p17"/>
          <p:cNvSpPr/>
          <p:nvPr/>
        </p:nvSpPr>
        <p:spPr>
          <a:xfrm>
            <a:off x="354125" y="2272691"/>
            <a:ext cx="1210200" cy="1210200"/>
          </a:xfrm>
          <a:prstGeom prst="ellipse">
            <a:avLst/>
          </a:prstGeom>
          <a:noFill/>
          <a:ln w="19050" cap="flat" cmpd="sng">
            <a:solidFill>
              <a:srgbClr val="2B328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ru" sz="2500" b="1" i="0" u="none" strike="noStrike" cap="none">
                <a:solidFill>
                  <a:srgbClr val="000000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49 </a:t>
            </a:r>
            <a:r>
              <a:rPr lang="ru" sz="900" b="1" i="0" u="none" strike="noStrike" cap="none">
                <a:solidFill>
                  <a:srgbClr val="000000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заседаний</a:t>
            </a:r>
            <a:endParaRPr sz="900" b="1" i="0" u="none" strike="noStrike" cap="none">
              <a:solidFill>
                <a:srgbClr val="000000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</p:txBody>
      </p:sp>
      <p:sp>
        <p:nvSpPr>
          <p:cNvPr id="129" name="Google Shape;129;p17"/>
          <p:cNvSpPr/>
          <p:nvPr/>
        </p:nvSpPr>
        <p:spPr>
          <a:xfrm>
            <a:off x="1844525" y="2469866"/>
            <a:ext cx="735000" cy="735000"/>
          </a:xfrm>
          <a:prstGeom prst="ellipse">
            <a:avLst/>
          </a:prstGeom>
          <a:noFill/>
          <a:ln w="19050" cap="flat" cmpd="sng">
            <a:solidFill>
              <a:srgbClr val="2B328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Montserrat" panose="00000500000000000000" pitchFamily="2" charset="-52"/>
              <a:sym typeface="Arial"/>
            </a:endParaRPr>
          </a:p>
        </p:txBody>
      </p:sp>
      <p:sp>
        <p:nvSpPr>
          <p:cNvPr id="130" name="Google Shape;130;p17"/>
          <p:cNvSpPr/>
          <p:nvPr/>
        </p:nvSpPr>
        <p:spPr>
          <a:xfrm>
            <a:off x="1223750" y="3482891"/>
            <a:ext cx="735000" cy="735000"/>
          </a:xfrm>
          <a:prstGeom prst="ellipse">
            <a:avLst/>
          </a:prstGeom>
          <a:noFill/>
          <a:ln w="19050" cap="flat" cmpd="sng">
            <a:solidFill>
              <a:srgbClr val="2B328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 panose="00000500000000000000" pitchFamily="2" charset="-52"/>
              <a:sym typeface="Arial"/>
            </a:endParaRPr>
          </a:p>
        </p:txBody>
      </p:sp>
      <p:sp>
        <p:nvSpPr>
          <p:cNvPr id="131" name="Google Shape;131;p17"/>
          <p:cNvSpPr txBox="1"/>
          <p:nvPr/>
        </p:nvSpPr>
        <p:spPr>
          <a:xfrm>
            <a:off x="2027966" y="2543017"/>
            <a:ext cx="11028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ru" sz="2500" b="1" i="0" u="none" strike="noStrike" cap="none">
                <a:solidFill>
                  <a:schemeClr val="dk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7</a:t>
            </a:r>
            <a:r>
              <a:rPr lang="ru" sz="1000" b="1" i="0" u="none" strike="noStrike" cap="none">
                <a:solidFill>
                  <a:schemeClr val="dk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 </a:t>
            </a:r>
            <a:r>
              <a:rPr lang="ru" sz="1000" b="1" i="0" u="none" strike="noStrike" cap="none">
                <a:solidFill>
                  <a:schemeClr val="dk1"/>
                </a:solidFill>
                <a:highlight>
                  <a:schemeClr val="lt1"/>
                </a:highlight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основных</a:t>
            </a:r>
            <a:endParaRPr sz="1000" b="1" i="0" u="none" strike="noStrike" cap="none">
              <a:solidFill>
                <a:schemeClr val="dk1"/>
              </a:solidFill>
              <a:highlight>
                <a:schemeClr val="lt1"/>
              </a:highlight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</p:txBody>
      </p:sp>
      <p:sp>
        <p:nvSpPr>
          <p:cNvPr id="132" name="Google Shape;132;p17"/>
          <p:cNvSpPr txBox="1"/>
          <p:nvPr/>
        </p:nvSpPr>
        <p:spPr>
          <a:xfrm>
            <a:off x="1312562" y="3575987"/>
            <a:ext cx="18210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ru" sz="2500" b="1" i="0" u="none" strike="noStrike" cap="none">
                <a:solidFill>
                  <a:schemeClr val="dk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42</a:t>
            </a:r>
            <a:r>
              <a:rPr lang="ru" sz="1000" b="1" i="0" u="none" strike="noStrike" cap="none">
                <a:solidFill>
                  <a:schemeClr val="dk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 </a:t>
            </a:r>
            <a:r>
              <a:rPr lang="ru" sz="1000" b="1" i="0" u="none" strike="noStrike" cap="none">
                <a:solidFill>
                  <a:schemeClr val="dk1"/>
                </a:solidFill>
                <a:highlight>
                  <a:schemeClr val="lt1"/>
                </a:highlight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промежуточных</a:t>
            </a:r>
            <a:endParaRPr sz="1000" b="1" i="0" u="none" strike="noStrike" cap="none">
              <a:solidFill>
                <a:schemeClr val="dk1"/>
              </a:solidFill>
              <a:highlight>
                <a:schemeClr val="lt1"/>
              </a:highlight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</p:txBody>
      </p:sp>
      <p:cxnSp>
        <p:nvCxnSpPr>
          <p:cNvPr id="133" name="Google Shape;133;p17"/>
          <p:cNvCxnSpPr>
            <a:stCxn id="128" idx="6"/>
            <a:endCxn id="129" idx="2"/>
          </p:cNvCxnSpPr>
          <p:nvPr/>
        </p:nvCxnSpPr>
        <p:spPr>
          <a:xfrm rot="10800000" flipH="1">
            <a:off x="1564325" y="2837291"/>
            <a:ext cx="280200" cy="40500"/>
          </a:xfrm>
          <a:prstGeom prst="straightConnector1">
            <a:avLst/>
          </a:prstGeom>
          <a:noFill/>
          <a:ln w="19050" cap="flat" cmpd="sng">
            <a:solidFill>
              <a:srgbClr val="2B328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4" name="Google Shape;134;p17"/>
          <p:cNvCxnSpPr>
            <a:stCxn id="128" idx="5"/>
          </p:cNvCxnSpPr>
          <p:nvPr/>
        </p:nvCxnSpPr>
        <p:spPr>
          <a:xfrm>
            <a:off x="1387095" y="3305661"/>
            <a:ext cx="83100" cy="197400"/>
          </a:xfrm>
          <a:prstGeom prst="straightConnector1">
            <a:avLst/>
          </a:prstGeom>
          <a:noFill/>
          <a:ln w="19050" cap="flat" cmpd="sng">
            <a:solidFill>
              <a:srgbClr val="2B328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5" name="Google Shape;135;p17"/>
          <p:cNvSpPr/>
          <p:nvPr/>
        </p:nvSpPr>
        <p:spPr>
          <a:xfrm>
            <a:off x="3085307" y="3181311"/>
            <a:ext cx="501900" cy="248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B32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 panose="00000500000000000000" pitchFamily="2" charset="-52"/>
              <a:sym typeface="Arial"/>
            </a:endParaRPr>
          </a:p>
        </p:txBody>
      </p:sp>
      <p:sp>
        <p:nvSpPr>
          <p:cNvPr id="136" name="Google Shape;136;p17"/>
          <p:cNvSpPr/>
          <p:nvPr/>
        </p:nvSpPr>
        <p:spPr>
          <a:xfrm>
            <a:off x="3682007" y="2333061"/>
            <a:ext cx="2026800" cy="19452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2B328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 panose="00000500000000000000" pitchFamily="2" charset="-52"/>
              <a:sym typeface="Arial"/>
            </a:endParaRPr>
          </a:p>
        </p:txBody>
      </p:sp>
      <p:sp>
        <p:nvSpPr>
          <p:cNvPr id="137" name="Google Shape;137;p17"/>
          <p:cNvSpPr txBox="1"/>
          <p:nvPr/>
        </p:nvSpPr>
        <p:spPr>
          <a:xfrm>
            <a:off x="3926057" y="2523711"/>
            <a:ext cx="1538700" cy="1754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" sz="1600" b="1" i="0" u="none" strike="noStrike" cap="none">
                <a:solidFill>
                  <a:schemeClr val="dk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Приняты решения                     по 1 124 земельным участкам</a:t>
            </a:r>
            <a:endParaRPr sz="2200" b="1" i="0" u="none" strike="noStrike" cap="none">
              <a:solidFill>
                <a:schemeClr val="dk1"/>
              </a:solidFill>
              <a:latin typeface="Montserrat" panose="00000500000000000000" pitchFamily="2" charset="-52"/>
              <a:sym typeface="Arial"/>
            </a:endParaRPr>
          </a:p>
        </p:txBody>
      </p:sp>
      <p:sp>
        <p:nvSpPr>
          <p:cNvPr id="138" name="Google Shape;138;p17"/>
          <p:cNvSpPr txBox="1"/>
          <p:nvPr/>
        </p:nvSpPr>
        <p:spPr>
          <a:xfrm>
            <a:off x="6381823" y="4002609"/>
            <a:ext cx="2478604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 i="0" u="none" strike="noStrike" cap="none" dirty="0">
                <a:solidFill>
                  <a:schemeClr val="dk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&gt;60 </a:t>
            </a:r>
            <a:r>
              <a:rPr lang="ru" sz="800" b="0" i="0" u="none" strike="noStrike" cap="none" dirty="0">
                <a:solidFill>
                  <a:schemeClr val="dk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аналитических записок </a:t>
            </a:r>
            <a:br>
              <a:rPr lang="ru" sz="800" b="0" i="0" u="none" strike="noStrike" cap="none" dirty="0">
                <a:solidFill>
                  <a:schemeClr val="dk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</a:br>
            <a:r>
              <a:rPr lang="ru" sz="800" b="0" i="0" u="none" strike="noStrike" cap="none" dirty="0">
                <a:solidFill>
                  <a:schemeClr val="dk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и протоколов</a:t>
            </a:r>
            <a:endParaRPr sz="800" b="0" i="0" u="none" strike="noStrike" cap="none" dirty="0">
              <a:solidFill>
                <a:schemeClr val="dk1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</p:txBody>
      </p:sp>
      <p:cxnSp>
        <p:nvCxnSpPr>
          <p:cNvPr id="139" name="Google Shape;139;p17"/>
          <p:cNvCxnSpPr/>
          <p:nvPr/>
        </p:nvCxnSpPr>
        <p:spPr>
          <a:xfrm>
            <a:off x="6401229" y="1867223"/>
            <a:ext cx="2286000" cy="0"/>
          </a:xfrm>
          <a:prstGeom prst="straightConnector1">
            <a:avLst/>
          </a:prstGeom>
          <a:noFill/>
          <a:ln w="9525" cap="flat" cmpd="sng">
            <a:solidFill>
              <a:srgbClr val="2B328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0" name="Google Shape;140;p17"/>
          <p:cNvSpPr txBox="1"/>
          <p:nvPr/>
        </p:nvSpPr>
        <p:spPr>
          <a:xfrm>
            <a:off x="8665300" y="4649650"/>
            <a:ext cx="257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999999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5</a:t>
            </a:r>
            <a:endParaRPr sz="900" b="0" i="0" u="none" strike="noStrike" cap="none">
              <a:solidFill>
                <a:srgbClr val="999999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</p:txBody>
      </p:sp>
      <p:sp>
        <p:nvSpPr>
          <p:cNvPr id="141" name="Google Shape;141;p17"/>
          <p:cNvSpPr txBox="1"/>
          <p:nvPr/>
        </p:nvSpPr>
        <p:spPr>
          <a:xfrm>
            <a:off x="295914" y="1298952"/>
            <a:ext cx="5482800" cy="710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R="0" lvl="0" indent="90488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Для обеспечения деятельности Межведомственной рабочей группы </a:t>
            </a:r>
            <a:br>
              <a:rPr lang="ru" sz="1000" b="0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</a:br>
            <a:r>
              <a:rPr lang="ru" sz="1000" b="0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по рассмотрению вопросов, связанных</a:t>
            </a:r>
            <a:r>
              <a:rPr lang="ru" sz="1000" dirty="0">
                <a:solidFill>
                  <a:schemeClr val="dk1"/>
                </a:solidFill>
                <a:highlight>
                  <a:srgbClr val="FFFFFF"/>
                </a:highlight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 </a:t>
            </a:r>
            <a:r>
              <a:rPr lang="ru" sz="1000" b="0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с приведением в соответствие сведений ЕГРН и ГЛР на территории Ленинградской области, организовано</a:t>
            </a:r>
            <a:endParaRPr sz="1200" b="0" i="0" u="none" strike="noStrike" cap="none" dirty="0">
              <a:solidFill>
                <a:srgbClr val="000000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</p:txBody>
      </p:sp>
      <p:cxnSp>
        <p:nvCxnSpPr>
          <p:cNvPr id="142" name="Google Shape;142;p17"/>
          <p:cNvCxnSpPr/>
          <p:nvPr/>
        </p:nvCxnSpPr>
        <p:spPr>
          <a:xfrm>
            <a:off x="121843" y="657716"/>
            <a:ext cx="8800557" cy="0"/>
          </a:xfrm>
          <a:prstGeom prst="straightConnector1">
            <a:avLst/>
          </a:prstGeom>
          <a:noFill/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3" name="Google Shape;143;p17"/>
          <p:cNvSpPr txBox="1"/>
          <p:nvPr/>
        </p:nvSpPr>
        <p:spPr>
          <a:xfrm>
            <a:off x="0" y="865239"/>
            <a:ext cx="572028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400" b="1" i="0" u="none" strike="noStrike" cap="none">
                <a:solidFill>
                  <a:srgbClr val="2B328A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ОПЕРАТОР ИС "ЕГРН - ГЛР" </a:t>
            </a:r>
            <a:endParaRPr>
              <a:latin typeface="Montserrat" panose="00000500000000000000" pitchFamily="2" charset="-52"/>
            </a:endParaRPr>
          </a:p>
        </p:txBody>
      </p:sp>
      <p:sp>
        <p:nvSpPr>
          <p:cNvPr id="144" name="Google Shape;144;p17"/>
          <p:cNvSpPr txBox="1">
            <a:spLocks noGrp="1"/>
          </p:cNvSpPr>
          <p:nvPr>
            <p:ph type="title"/>
          </p:nvPr>
        </p:nvSpPr>
        <p:spPr>
          <a:xfrm>
            <a:off x="460812" y="106422"/>
            <a:ext cx="3232677" cy="4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800">
                <a:solidFill>
                  <a:srgbClr val="002060"/>
                </a:solidFill>
                <a:highlight>
                  <a:srgbClr val="FFFFFF"/>
                </a:highlight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ГОСУДАРСТВЕННОЕ КАЗЕННОЕ УЧРЕЖДЕНИЕ</a:t>
            </a:r>
            <a:endParaRPr sz="800">
              <a:solidFill>
                <a:srgbClr val="002060"/>
              </a:solidFill>
              <a:highlight>
                <a:srgbClr val="FFFFFF"/>
              </a:highlight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800">
                <a:solidFill>
                  <a:srgbClr val="002060"/>
                </a:solidFill>
                <a:highlight>
                  <a:srgbClr val="FFFFFF"/>
                </a:highlight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“ГРАДОСТРОИТЕЛЬНОЕ РАЗВИТИЕ ТЕРРИТОРИЙ </a:t>
            </a:r>
            <a:endParaRPr sz="800">
              <a:solidFill>
                <a:srgbClr val="002060"/>
              </a:solidFill>
              <a:highlight>
                <a:srgbClr val="FFFFFF"/>
              </a:highlight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800">
                <a:solidFill>
                  <a:srgbClr val="002060"/>
                </a:solidFill>
                <a:highlight>
                  <a:srgbClr val="FFFFFF"/>
                </a:highlight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ЛЕНИНГРАДСКОЙ ОБЛАСТИ”</a:t>
            </a:r>
            <a:endParaRPr sz="800">
              <a:solidFill>
                <a:srgbClr val="002060"/>
              </a:solidFill>
              <a:highlight>
                <a:srgbClr val="FFFFFF"/>
              </a:highlight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</p:txBody>
      </p:sp>
      <p:pic>
        <p:nvPicPr>
          <p:cNvPr id="145" name="Google Shape;14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2824" y="148235"/>
            <a:ext cx="249887" cy="408908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7"/>
          <p:cNvSpPr txBox="1"/>
          <p:nvPr/>
        </p:nvSpPr>
        <p:spPr>
          <a:xfrm>
            <a:off x="5450513" y="331142"/>
            <a:ext cx="3471887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1" i="0" u="none" strike="noStrike" cap="none">
                <a:solidFill>
                  <a:srgbClr val="2B328A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О РЕЗУЛЬТАТАХ ДЕЯТЕЛЬНОСТИ В 2021 ГОДУ</a:t>
            </a:r>
            <a:endParaRPr sz="1000" b="1" i="0" u="none" strike="noStrike" cap="none">
              <a:solidFill>
                <a:srgbClr val="2B328A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</p:txBody>
      </p:sp>
      <p:cxnSp>
        <p:nvCxnSpPr>
          <p:cNvPr id="147" name="Google Shape;147;p17"/>
          <p:cNvCxnSpPr/>
          <p:nvPr/>
        </p:nvCxnSpPr>
        <p:spPr>
          <a:xfrm>
            <a:off x="6405442" y="2972368"/>
            <a:ext cx="2286000" cy="0"/>
          </a:xfrm>
          <a:prstGeom prst="straightConnector1">
            <a:avLst/>
          </a:prstGeom>
          <a:noFill/>
          <a:ln w="9525" cap="flat" cmpd="sng">
            <a:solidFill>
              <a:srgbClr val="2B328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8" name="Google Shape;148;p17"/>
          <p:cNvSpPr txBox="1"/>
          <p:nvPr/>
        </p:nvSpPr>
        <p:spPr>
          <a:xfrm>
            <a:off x="6402641" y="3748174"/>
            <a:ext cx="2442947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1" i="0" u="none" strike="noStrike" cap="none">
                <a:solidFill>
                  <a:srgbClr val="2B328A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АНАЛИТИЧЕСКАЯ ИНФОРМАЦИЯ</a:t>
            </a:r>
            <a:endParaRPr sz="900" b="1" i="0" u="none" strike="noStrike" cap="none">
              <a:solidFill>
                <a:srgbClr val="2B328A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</p:txBody>
      </p:sp>
      <p:sp>
        <p:nvSpPr>
          <p:cNvPr id="149" name="Google Shape;149;p17"/>
          <p:cNvSpPr txBox="1"/>
          <p:nvPr/>
        </p:nvSpPr>
        <p:spPr>
          <a:xfrm>
            <a:off x="6401228" y="2913535"/>
            <a:ext cx="2286001" cy="569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 i="0" u="none" strike="noStrike" cap="none" dirty="0">
                <a:solidFill>
                  <a:schemeClr val="dk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12</a:t>
            </a:r>
            <a:r>
              <a:rPr lang="ru" sz="800" b="1" i="0" u="none" strike="noStrike" cap="none" dirty="0">
                <a:solidFill>
                  <a:schemeClr val="dk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 </a:t>
            </a:r>
            <a:r>
              <a:rPr lang="ru" sz="800" b="0" i="0" u="none" strike="noStrike" cap="none" dirty="0">
                <a:solidFill>
                  <a:schemeClr val="dk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совещаний</a:t>
            </a:r>
            <a:endParaRPr sz="800" b="0" i="0" u="none" strike="noStrike" cap="none" dirty="0">
              <a:solidFill>
                <a:schemeClr val="dk1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</p:txBody>
      </p:sp>
      <p:sp>
        <p:nvSpPr>
          <p:cNvPr id="150" name="Google Shape;150;p17"/>
          <p:cNvSpPr txBox="1"/>
          <p:nvPr/>
        </p:nvSpPr>
        <p:spPr>
          <a:xfrm>
            <a:off x="5722000" y="1057607"/>
            <a:ext cx="3200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400" b="1" i="0" u="none" strike="noStrike" cap="none" dirty="0">
                <a:solidFill>
                  <a:srgbClr val="2B328A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ОРГАНИЗАЦИЯ СОВЕЩАНИЙ</a:t>
            </a:r>
            <a:endParaRPr sz="1400" b="1" i="0" u="none" strike="noStrike" cap="none" dirty="0">
              <a:solidFill>
                <a:srgbClr val="2B328A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</p:txBody>
      </p:sp>
      <p:cxnSp>
        <p:nvCxnSpPr>
          <p:cNvPr id="151" name="Google Shape;151;p17"/>
          <p:cNvCxnSpPr/>
          <p:nvPr/>
        </p:nvCxnSpPr>
        <p:spPr>
          <a:xfrm>
            <a:off x="6427821" y="4071309"/>
            <a:ext cx="2286000" cy="0"/>
          </a:xfrm>
          <a:prstGeom prst="straightConnector1">
            <a:avLst/>
          </a:prstGeom>
          <a:noFill/>
          <a:ln w="9525" cap="flat" cmpd="sng">
            <a:solidFill>
              <a:srgbClr val="2B328A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8"/>
          <p:cNvSpPr/>
          <p:nvPr/>
        </p:nvSpPr>
        <p:spPr>
          <a:xfrm>
            <a:off x="2143725" y="2872675"/>
            <a:ext cx="1106400" cy="1106400"/>
          </a:xfrm>
          <a:prstGeom prst="rect">
            <a:avLst/>
          </a:prstGeom>
          <a:solidFill>
            <a:srgbClr val="2A328A"/>
          </a:solidFill>
          <a:ln w="19050" cap="flat" cmpd="sng">
            <a:solidFill>
              <a:srgbClr val="2B328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 panose="00000500000000000000" pitchFamily="2" charset="-52"/>
            </a:endParaRPr>
          </a:p>
        </p:txBody>
      </p:sp>
      <p:sp>
        <p:nvSpPr>
          <p:cNvPr id="157" name="Google Shape;157;p18"/>
          <p:cNvSpPr/>
          <p:nvPr/>
        </p:nvSpPr>
        <p:spPr>
          <a:xfrm>
            <a:off x="531150" y="1511250"/>
            <a:ext cx="1338900" cy="1338900"/>
          </a:xfrm>
          <a:prstGeom prst="rect">
            <a:avLst/>
          </a:prstGeom>
          <a:solidFill>
            <a:srgbClr val="C00000"/>
          </a:solidFill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 panose="00000500000000000000" pitchFamily="2" charset="-52"/>
            </a:endParaRPr>
          </a:p>
        </p:txBody>
      </p:sp>
      <p:sp>
        <p:nvSpPr>
          <p:cNvPr id="159" name="Google Shape;159;p18"/>
          <p:cNvSpPr txBox="1"/>
          <p:nvPr/>
        </p:nvSpPr>
        <p:spPr>
          <a:xfrm>
            <a:off x="8665300" y="4649650"/>
            <a:ext cx="257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999999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6</a:t>
            </a:r>
            <a:endParaRPr sz="900" b="0" i="0" u="none" strike="noStrike" cap="none">
              <a:solidFill>
                <a:srgbClr val="999999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</p:txBody>
      </p:sp>
      <p:sp>
        <p:nvSpPr>
          <p:cNvPr id="160" name="Google Shape;160;p18"/>
          <p:cNvSpPr txBox="1"/>
          <p:nvPr/>
        </p:nvSpPr>
        <p:spPr>
          <a:xfrm>
            <a:off x="2027467" y="3078094"/>
            <a:ext cx="13389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ru" sz="2300" b="1" i="0" u="none" strike="noStrike" cap="none" dirty="0">
                <a:solidFill>
                  <a:schemeClr val="lt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20</a:t>
            </a:r>
            <a:r>
              <a:rPr lang="ru" sz="695" b="0" i="0" u="none" strike="noStrike" cap="none" dirty="0">
                <a:solidFill>
                  <a:schemeClr val="lt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 </a:t>
            </a:r>
            <a:endParaRPr sz="695" b="0" i="0" u="none" strike="noStrike" cap="none" dirty="0">
              <a:solidFill>
                <a:schemeClr val="lt1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5"/>
              <a:buFont typeface="Arial"/>
              <a:buNone/>
            </a:pPr>
            <a:r>
              <a:rPr lang="ru" sz="795" b="0" i="0" u="none" strike="noStrike" cap="none" dirty="0">
                <a:solidFill>
                  <a:schemeClr val="lt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проектов </a:t>
            </a:r>
            <a:endParaRPr sz="795" b="0" i="0" u="none" strike="noStrike" cap="none" dirty="0">
              <a:solidFill>
                <a:schemeClr val="lt1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5"/>
              <a:buFont typeface="Arial"/>
              <a:buNone/>
            </a:pPr>
            <a:r>
              <a:rPr lang="ru" sz="795" b="0" i="0" u="none" strike="noStrike" cap="none" dirty="0">
                <a:solidFill>
                  <a:schemeClr val="lt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на согласовании</a:t>
            </a:r>
            <a:endParaRPr sz="1100" b="0" i="0" u="none" strike="noStrike" cap="none" dirty="0">
              <a:solidFill>
                <a:schemeClr val="lt1"/>
              </a:solidFill>
              <a:latin typeface="Montserrat" panose="00000500000000000000" pitchFamily="2" charset="-52"/>
              <a:sym typeface="Arial"/>
            </a:endParaRPr>
          </a:p>
        </p:txBody>
      </p:sp>
      <p:sp>
        <p:nvSpPr>
          <p:cNvPr id="161" name="Google Shape;161;p18"/>
          <p:cNvSpPr/>
          <p:nvPr/>
        </p:nvSpPr>
        <p:spPr>
          <a:xfrm>
            <a:off x="3690417" y="3618919"/>
            <a:ext cx="995100" cy="995100"/>
          </a:xfrm>
          <a:prstGeom prst="ellipse">
            <a:avLst/>
          </a:prstGeom>
          <a:noFill/>
          <a:ln w="19050" cap="flat" cmpd="sng">
            <a:solidFill>
              <a:srgbClr val="2B328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 panose="00000500000000000000" pitchFamily="2" charset="-52"/>
              <a:sym typeface="Arial"/>
            </a:endParaRPr>
          </a:p>
        </p:txBody>
      </p:sp>
      <p:sp>
        <p:nvSpPr>
          <p:cNvPr id="162" name="Google Shape;162;p18"/>
          <p:cNvSpPr/>
          <p:nvPr/>
        </p:nvSpPr>
        <p:spPr>
          <a:xfrm>
            <a:off x="3690417" y="2307844"/>
            <a:ext cx="995100" cy="995100"/>
          </a:xfrm>
          <a:prstGeom prst="ellipse">
            <a:avLst/>
          </a:prstGeom>
          <a:noFill/>
          <a:ln w="19050" cap="flat" cmpd="sng">
            <a:solidFill>
              <a:srgbClr val="2B328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 panose="00000500000000000000" pitchFamily="2" charset="-52"/>
              <a:sym typeface="Arial"/>
            </a:endParaRPr>
          </a:p>
        </p:txBody>
      </p:sp>
      <p:cxnSp>
        <p:nvCxnSpPr>
          <p:cNvPr id="163" name="Google Shape;163;p18"/>
          <p:cNvCxnSpPr>
            <a:endCxn id="162" idx="2"/>
          </p:cNvCxnSpPr>
          <p:nvPr/>
        </p:nvCxnSpPr>
        <p:spPr>
          <a:xfrm rot="10800000" flipH="1">
            <a:off x="3260817" y="2805394"/>
            <a:ext cx="429600" cy="150600"/>
          </a:xfrm>
          <a:prstGeom prst="straightConnector1">
            <a:avLst/>
          </a:prstGeom>
          <a:noFill/>
          <a:ln w="19050" cap="flat" cmpd="sng">
            <a:solidFill>
              <a:srgbClr val="2B328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4" name="Google Shape;164;p18"/>
          <p:cNvCxnSpPr>
            <a:endCxn id="161" idx="2"/>
          </p:cNvCxnSpPr>
          <p:nvPr/>
        </p:nvCxnSpPr>
        <p:spPr>
          <a:xfrm>
            <a:off x="3240717" y="3883969"/>
            <a:ext cx="449700" cy="232500"/>
          </a:xfrm>
          <a:prstGeom prst="straightConnector1">
            <a:avLst/>
          </a:prstGeom>
          <a:noFill/>
          <a:ln w="19050" cap="flat" cmpd="sng">
            <a:solidFill>
              <a:srgbClr val="2B328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5" name="Google Shape;165;p18"/>
          <p:cNvSpPr txBox="1"/>
          <p:nvPr/>
        </p:nvSpPr>
        <p:spPr>
          <a:xfrm>
            <a:off x="3690417" y="2507932"/>
            <a:ext cx="995100" cy="570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95"/>
              <a:buFont typeface="Arial"/>
              <a:buNone/>
            </a:pPr>
            <a:r>
              <a:rPr lang="ru" sz="1495" b="1" i="0" u="none" strike="noStrike" cap="none" dirty="0">
                <a:solidFill>
                  <a:srgbClr val="2B328A"/>
                </a:solidFill>
                <a:highlight>
                  <a:schemeClr val="lt1"/>
                </a:highlight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17</a:t>
            </a:r>
            <a:endParaRPr sz="895" b="0" i="0" u="none" strike="noStrike" cap="none" dirty="0">
              <a:solidFill>
                <a:schemeClr val="dk1"/>
              </a:solidFill>
              <a:highlight>
                <a:schemeClr val="lt1"/>
              </a:highlight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5"/>
              <a:buFont typeface="Arial"/>
              <a:buNone/>
            </a:pPr>
            <a:r>
              <a:rPr lang="ru" sz="895" b="0" i="0" u="none" strike="noStrike" cap="none" dirty="0">
                <a:solidFill>
                  <a:schemeClr val="dk1"/>
                </a:solidFill>
                <a:highlight>
                  <a:schemeClr val="lt1"/>
                </a:highlight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в ОМСУ</a:t>
            </a:r>
            <a:endParaRPr sz="895" b="0" i="0" u="none" strike="noStrike" cap="none" dirty="0">
              <a:solidFill>
                <a:schemeClr val="dk1"/>
              </a:solidFill>
              <a:highlight>
                <a:schemeClr val="lt1"/>
              </a:highlight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</p:txBody>
      </p:sp>
      <p:sp>
        <p:nvSpPr>
          <p:cNvPr id="166" name="Google Shape;166;p18"/>
          <p:cNvSpPr txBox="1"/>
          <p:nvPr/>
        </p:nvSpPr>
        <p:spPr>
          <a:xfrm>
            <a:off x="3782367" y="3826669"/>
            <a:ext cx="811200" cy="555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1" i="0" u="none" strike="noStrike" cap="none">
                <a:solidFill>
                  <a:srgbClr val="2B328A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3</a:t>
            </a:r>
            <a:endParaRPr sz="1400" b="0" i="0" u="none" strike="noStrike" cap="none">
              <a:solidFill>
                <a:srgbClr val="2B328A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5"/>
              <a:buFont typeface="Arial"/>
              <a:buNone/>
            </a:pPr>
            <a:r>
              <a:rPr lang="ru" sz="895" b="0" i="0" u="none" strike="noStrike" cap="none">
                <a:solidFill>
                  <a:schemeClr val="dk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в ОИВ</a:t>
            </a:r>
            <a:endParaRPr sz="1200" b="0" i="0" u="none" strike="noStrike" cap="none">
              <a:solidFill>
                <a:srgbClr val="000000"/>
              </a:solidFill>
              <a:latin typeface="Montserrat" panose="00000500000000000000" pitchFamily="2" charset="-52"/>
              <a:sym typeface="Arial"/>
            </a:endParaRPr>
          </a:p>
        </p:txBody>
      </p:sp>
      <p:sp>
        <p:nvSpPr>
          <p:cNvPr id="167" name="Google Shape;167;p18"/>
          <p:cNvSpPr txBox="1"/>
          <p:nvPr/>
        </p:nvSpPr>
        <p:spPr>
          <a:xfrm>
            <a:off x="526542" y="1819807"/>
            <a:ext cx="13389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ru" sz="3300" b="1" i="0" u="none" strike="noStrike" cap="none">
                <a:solidFill>
                  <a:schemeClr val="lt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8</a:t>
            </a:r>
            <a:endParaRPr sz="1695" b="0" i="0" u="none" strike="noStrike" cap="none">
              <a:solidFill>
                <a:schemeClr val="lt1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5"/>
              <a:buFont typeface="Arial"/>
              <a:buNone/>
            </a:pPr>
            <a:r>
              <a:rPr lang="ru" sz="895" b="0" i="0" u="none" strike="noStrike" cap="none">
                <a:solidFill>
                  <a:schemeClr val="lt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проектов </a:t>
            </a:r>
            <a:endParaRPr sz="895" b="0" i="0" u="none" strike="noStrike" cap="none">
              <a:solidFill>
                <a:schemeClr val="lt1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5"/>
              <a:buFont typeface="Arial"/>
              <a:buNone/>
            </a:pPr>
            <a:r>
              <a:rPr lang="ru" sz="895" b="0" i="0" u="none" strike="noStrike" cap="none">
                <a:solidFill>
                  <a:schemeClr val="lt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утверждены</a:t>
            </a:r>
            <a:endParaRPr sz="1200" b="0" i="0" u="none" strike="noStrike" cap="none">
              <a:solidFill>
                <a:schemeClr val="lt1"/>
              </a:solidFill>
              <a:latin typeface="Montserrat" panose="00000500000000000000" pitchFamily="2" charset="-52"/>
              <a:sym typeface="Arial"/>
            </a:endParaRPr>
          </a:p>
        </p:txBody>
      </p:sp>
      <p:cxnSp>
        <p:nvCxnSpPr>
          <p:cNvPr id="168" name="Google Shape;168;p18"/>
          <p:cNvCxnSpPr/>
          <p:nvPr/>
        </p:nvCxnSpPr>
        <p:spPr>
          <a:xfrm>
            <a:off x="121843" y="657716"/>
            <a:ext cx="8800557" cy="0"/>
          </a:xfrm>
          <a:prstGeom prst="straightConnector1">
            <a:avLst/>
          </a:prstGeom>
          <a:noFill/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9" name="Google Shape;169;p18"/>
          <p:cNvSpPr/>
          <p:nvPr/>
        </p:nvSpPr>
        <p:spPr>
          <a:xfrm>
            <a:off x="1" y="719937"/>
            <a:ext cx="7993626" cy="496983"/>
          </a:xfrm>
          <a:prstGeom prst="rect">
            <a:avLst/>
          </a:prstGeom>
          <a:solidFill>
            <a:srgbClr val="A0B1B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88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0" i="0" u="none" strike="noStrike" cap="none">
                <a:solidFill>
                  <a:schemeClr val="lt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ТЕКСТОВОЕ И ГРАФИЧЕСКОЕ ОПИСАНИЕ </a:t>
            </a:r>
            <a:endParaRPr>
              <a:latin typeface="Montserrat" panose="00000500000000000000" pitchFamily="2" charset="-52"/>
            </a:endParaRPr>
          </a:p>
          <a:p>
            <a:pPr marL="88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0" i="0" u="none" strike="noStrike" cap="none">
                <a:solidFill>
                  <a:schemeClr val="lt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ГРАНИЦ МУНИЦИПАЛЬНЫХ ОБРАЗОВАНИЙ</a:t>
            </a:r>
            <a:endParaRPr>
              <a:latin typeface="Montserrat" panose="00000500000000000000" pitchFamily="2" charset="-52"/>
            </a:endParaRPr>
          </a:p>
        </p:txBody>
      </p:sp>
      <p:sp>
        <p:nvSpPr>
          <p:cNvPr id="171" name="Google Shape;171;p18"/>
          <p:cNvSpPr txBox="1">
            <a:spLocks noGrp="1"/>
          </p:cNvSpPr>
          <p:nvPr>
            <p:ph type="title"/>
          </p:nvPr>
        </p:nvSpPr>
        <p:spPr>
          <a:xfrm>
            <a:off x="460812" y="106422"/>
            <a:ext cx="3232677" cy="4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800">
                <a:solidFill>
                  <a:srgbClr val="002060"/>
                </a:solidFill>
                <a:highlight>
                  <a:srgbClr val="FFFFFF"/>
                </a:highlight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ГОСУДАРСТВЕННОЕ КАЗЕННОЕ УЧРЕЖДЕНИЕ</a:t>
            </a:r>
            <a:endParaRPr sz="800">
              <a:solidFill>
                <a:srgbClr val="002060"/>
              </a:solidFill>
              <a:highlight>
                <a:srgbClr val="FFFFFF"/>
              </a:highlight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800">
                <a:solidFill>
                  <a:srgbClr val="002060"/>
                </a:solidFill>
                <a:highlight>
                  <a:srgbClr val="FFFFFF"/>
                </a:highlight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“ГРАДОСТРОИТЕЛЬНОЕ РАЗВИТИЕ ТЕРРИТОРИЙ </a:t>
            </a:r>
            <a:endParaRPr sz="800">
              <a:solidFill>
                <a:srgbClr val="002060"/>
              </a:solidFill>
              <a:highlight>
                <a:srgbClr val="FFFFFF"/>
              </a:highlight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800">
                <a:solidFill>
                  <a:srgbClr val="002060"/>
                </a:solidFill>
                <a:highlight>
                  <a:srgbClr val="FFFFFF"/>
                </a:highlight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ЛЕНИНГРАДСКОЙ ОБЛАСТИ”</a:t>
            </a:r>
            <a:endParaRPr sz="800">
              <a:solidFill>
                <a:srgbClr val="002060"/>
              </a:solidFill>
              <a:highlight>
                <a:srgbClr val="FFFFFF"/>
              </a:highlight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</p:txBody>
      </p:sp>
      <p:pic>
        <p:nvPicPr>
          <p:cNvPr id="172" name="Google Shape;17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2824" y="148235"/>
            <a:ext cx="249887" cy="408908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8"/>
          <p:cNvSpPr txBox="1"/>
          <p:nvPr/>
        </p:nvSpPr>
        <p:spPr>
          <a:xfrm>
            <a:off x="5450513" y="331142"/>
            <a:ext cx="3471887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1" i="0" u="none" strike="noStrike" cap="none">
                <a:solidFill>
                  <a:srgbClr val="2B328A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О РЕЗУЛЬТАТАХ ДЕЯТЕЛЬНОСТИ В 2021 ГОДУ</a:t>
            </a:r>
            <a:endParaRPr sz="1000" b="1" i="0" u="none" strike="noStrike" cap="none">
              <a:solidFill>
                <a:srgbClr val="2B328A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53970E0-048C-4160-A39E-1CF52C57B4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74" t="5703" r="3117" b="28742"/>
          <a:stretch/>
        </p:blipFill>
        <p:spPr>
          <a:xfrm>
            <a:off x="5284017" y="1357995"/>
            <a:ext cx="3324224" cy="337185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C9A5C4A-9D57-4C76-98BC-81D60FAF9C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22" t="5747" r="2767" b="28696"/>
          <a:stretch/>
        </p:blipFill>
        <p:spPr>
          <a:xfrm>
            <a:off x="5312545" y="1357995"/>
            <a:ext cx="3324225" cy="3371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0"/>
          <p:cNvSpPr txBox="1">
            <a:spLocks noGrp="1"/>
          </p:cNvSpPr>
          <p:nvPr>
            <p:ph type="body" idx="1"/>
          </p:nvPr>
        </p:nvSpPr>
        <p:spPr>
          <a:xfrm>
            <a:off x="627487" y="1725850"/>
            <a:ext cx="5305667" cy="312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600"/>
              </a:spcBef>
              <a:buSzPts val="1800"/>
              <a:buNone/>
            </a:pPr>
            <a:r>
              <a:rPr lang="ru" sz="99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Промышленной политики и планирования использования </a:t>
            </a:r>
            <a:br>
              <a:rPr lang="ru" sz="99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99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земель сельскохозяйственного назначения </a:t>
            </a:r>
          </a:p>
          <a:p>
            <a:pPr marL="457200" lvl="0" indent="0" algn="l" rtl="0">
              <a:lnSpc>
                <a:spcPct val="115000"/>
              </a:lnSpc>
              <a:spcBef>
                <a:spcPts val="600"/>
              </a:spcBef>
              <a:buSzPts val="1800"/>
              <a:buNone/>
            </a:pPr>
            <a:endParaRPr sz="990" dirty="0"/>
          </a:p>
          <a:p>
            <a:pPr marL="457200" lvl="0" indent="0" algn="l" rtl="0">
              <a:lnSpc>
                <a:spcPct val="115000"/>
              </a:lnSpc>
              <a:spcBef>
                <a:spcPts val="600"/>
              </a:spcBef>
              <a:buSzPts val="1800"/>
              <a:buNone/>
            </a:pPr>
            <a:r>
              <a:rPr lang="ru" sz="99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Образования, здравоохранения, социального обслуживания, культуры, физической культуры, спорта, туризма, молодежной политики, межнациональных и межконфессиональных отношений</a:t>
            </a:r>
          </a:p>
          <a:p>
            <a:pPr marL="457200" lvl="0" indent="0" algn="l" rtl="0">
              <a:lnSpc>
                <a:spcPct val="115000"/>
              </a:lnSpc>
              <a:spcBef>
                <a:spcPts val="600"/>
              </a:spcBef>
              <a:buSzPts val="1800"/>
              <a:buNone/>
            </a:pPr>
            <a:endParaRPr lang="ru" sz="99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600"/>
              </a:spcBef>
              <a:buClr>
                <a:schemeClr val="dk2"/>
              </a:buClr>
              <a:buSzPts val="1800"/>
              <a:buFont typeface="Arial"/>
              <a:buNone/>
            </a:pPr>
            <a:r>
              <a:rPr lang="ru-RU" sz="99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Транспорта (железнодорожного, водного, воздушного), автомобильных дорог регионального или </a:t>
            </a:r>
            <a:br>
              <a:rPr lang="ru-RU" sz="99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99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межмуниципального значения</a:t>
            </a:r>
          </a:p>
          <a:p>
            <a:pPr marL="457200" marR="0" lvl="0" indent="0" algn="l" rtl="0">
              <a:lnSpc>
                <a:spcPct val="115000"/>
              </a:lnSpc>
              <a:spcBef>
                <a:spcPts val="600"/>
              </a:spcBef>
              <a:buClr>
                <a:schemeClr val="dk2"/>
              </a:buClr>
              <a:buSzPts val="1800"/>
              <a:buFont typeface="Arial"/>
              <a:buNone/>
            </a:pPr>
            <a:endParaRPr lang="ru-RU" sz="990" dirty="0"/>
          </a:p>
          <a:p>
            <a:pPr marL="457200" marR="0" lvl="0" indent="0" algn="l" rtl="0">
              <a:lnSpc>
                <a:spcPct val="115000"/>
              </a:lnSpc>
              <a:spcBef>
                <a:spcPts val="600"/>
              </a:spcBef>
              <a:buClr>
                <a:schemeClr val="dk2"/>
              </a:buClr>
              <a:buSzPts val="1800"/>
              <a:buFont typeface="Arial"/>
              <a:buNone/>
            </a:pPr>
            <a:r>
              <a:rPr lang="ru-RU" sz="99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Обращения с отходами, </a:t>
            </a:r>
            <a:br>
              <a:rPr lang="ru-RU" sz="99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99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 том числе с твердыми коммунальными отходами</a:t>
            </a:r>
            <a:endParaRPr lang="ru-RU" sz="99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2" name="Google Shape;212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8602" y="4294975"/>
            <a:ext cx="257175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8604" y="2597187"/>
            <a:ext cx="257175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8603" y="3446081"/>
            <a:ext cx="257175" cy="257175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0"/>
          <p:cNvSpPr txBox="1"/>
          <p:nvPr/>
        </p:nvSpPr>
        <p:spPr>
          <a:xfrm>
            <a:off x="8665300" y="4649650"/>
            <a:ext cx="257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dirty="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7</a:t>
            </a:r>
            <a:endParaRPr sz="900" b="0" i="0" u="none" strike="noStrike" cap="none" dirty="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9" name="Google Shape;219;p20"/>
          <p:cNvSpPr txBox="1"/>
          <p:nvPr/>
        </p:nvSpPr>
        <p:spPr>
          <a:xfrm>
            <a:off x="5280661" y="331142"/>
            <a:ext cx="364174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1" i="0" u="none" strike="noStrike" cap="none">
                <a:solidFill>
                  <a:srgbClr val="2B328A"/>
                </a:solidFill>
                <a:latin typeface="Montserrat"/>
                <a:ea typeface="Montserrat"/>
                <a:cs typeface="Montserrat"/>
                <a:sym typeface="Montserrat"/>
              </a:rPr>
              <a:t>ОСНОВНЫЕ НАПРАВЛЕНИЯ В 2022 ГОДУ</a:t>
            </a:r>
            <a:endParaRPr/>
          </a:p>
        </p:txBody>
      </p:sp>
      <p:cxnSp>
        <p:nvCxnSpPr>
          <p:cNvPr id="220" name="Google Shape;220;p20"/>
          <p:cNvCxnSpPr/>
          <p:nvPr/>
        </p:nvCxnSpPr>
        <p:spPr>
          <a:xfrm>
            <a:off x="121843" y="657716"/>
            <a:ext cx="8800557" cy="0"/>
          </a:xfrm>
          <a:prstGeom prst="straightConnector1">
            <a:avLst/>
          </a:prstGeom>
          <a:noFill/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1" name="Google Shape;221;p20"/>
          <p:cNvSpPr/>
          <p:nvPr/>
        </p:nvSpPr>
        <p:spPr>
          <a:xfrm>
            <a:off x="1" y="719937"/>
            <a:ext cx="7993626" cy="496983"/>
          </a:xfrm>
          <a:prstGeom prst="rect">
            <a:avLst/>
          </a:prstGeom>
          <a:solidFill>
            <a:srgbClr val="A0B1B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88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ПРОЕКТЫ ИЗМЕНЕНИЙ В СХЕМЫ ТЕРРИТОРИАЛЬНОГО ПЛАНИРОВАНИЯ ЕНИНГРАДСКОЙ ОБЛАСТИ</a:t>
            </a:r>
            <a:endParaRPr/>
          </a:p>
        </p:txBody>
      </p:sp>
      <p:sp>
        <p:nvSpPr>
          <p:cNvPr id="227" name="Google Shape;227;p20"/>
          <p:cNvSpPr txBox="1">
            <a:spLocks noGrp="1"/>
          </p:cNvSpPr>
          <p:nvPr>
            <p:ph type="title"/>
          </p:nvPr>
        </p:nvSpPr>
        <p:spPr>
          <a:xfrm>
            <a:off x="460812" y="106422"/>
            <a:ext cx="3232677" cy="4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800">
                <a:solidFill>
                  <a:srgbClr val="00206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ГОСУДАРСТВЕННОЕ КАЗЕННОЕ УЧРЕЖДЕНИЕ</a:t>
            </a:r>
            <a:endParaRPr sz="800">
              <a:solidFill>
                <a:srgbClr val="00206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800">
                <a:solidFill>
                  <a:srgbClr val="00206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“ГРАДОСТРОИТЕЛЬНОЕ РАЗВИТИЕ ТЕРРИТОРИЙ </a:t>
            </a:r>
            <a:endParaRPr sz="800">
              <a:solidFill>
                <a:srgbClr val="00206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800">
                <a:solidFill>
                  <a:srgbClr val="00206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ЛЕНИНГРАДСКОЙ ОБЛАСТИ”</a:t>
            </a:r>
            <a:endParaRPr sz="800">
              <a:solidFill>
                <a:srgbClr val="00206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8" name="Google Shape;228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2824" y="148235"/>
            <a:ext cx="249887" cy="408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8603" y="1935169"/>
            <a:ext cx="257175" cy="25717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11;p20">
            <a:extLst>
              <a:ext uri="{FF2B5EF4-FFF2-40B4-BE49-F238E27FC236}">
                <a16:creationId xmlns:a16="http://schemas.microsoft.com/office/drawing/2014/main" id="{BC3044AF-0B5A-427F-822F-6BB5288D37AD}"/>
              </a:ext>
            </a:extLst>
          </p:cNvPr>
          <p:cNvSpPr txBox="1">
            <a:spLocks/>
          </p:cNvSpPr>
          <p:nvPr/>
        </p:nvSpPr>
        <p:spPr>
          <a:xfrm>
            <a:off x="5960572" y="1725850"/>
            <a:ext cx="2867936" cy="312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8900" indent="0">
              <a:lnSpc>
                <a:spcPct val="114000"/>
              </a:lnSpc>
              <a:buFont typeface="Arial"/>
              <a:buNone/>
            </a:pPr>
            <a:r>
              <a:rPr lang="ru-RU" sz="99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распоряжение от 29.06.2021 № 222 </a:t>
            </a:r>
            <a:br>
              <a:rPr lang="ru-RU" sz="99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99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(в ред. распоряжения от 11.2021 № 350)</a:t>
            </a:r>
          </a:p>
          <a:p>
            <a:pPr marL="88900" indent="0">
              <a:lnSpc>
                <a:spcPct val="114000"/>
              </a:lnSpc>
              <a:buFont typeface="Arial"/>
              <a:buNone/>
            </a:pPr>
            <a:endParaRPr lang="ru-RU" sz="99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88900" indent="0">
              <a:lnSpc>
                <a:spcPct val="114000"/>
              </a:lnSpc>
              <a:buFont typeface="Arial"/>
              <a:buNone/>
            </a:pPr>
            <a:endParaRPr lang="ru-RU" sz="99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88900" indent="0">
              <a:lnSpc>
                <a:spcPct val="114000"/>
              </a:lnSpc>
              <a:buFont typeface="Arial"/>
              <a:buNone/>
            </a:pPr>
            <a:r>
              <a:rPr lang="ru-RU" sz="99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распоряжение от 31.01.2022 № 17</a:t>
            </a:r>
          </a:p>
          <a:p>
            <a:pPr marL="88900" indent="0">
              <a:lnSpc>
                <a:spcPct val="114000"/>
              </a:lnSpc>
              <a:buFont typeface="Arial"/>
              <a:buNone/>
            </a:pPr>
            <a:endParaRPr lang="ru-RU" sz="99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88900" indent="0">
              <a:lnSpc>
                <a:spcPct val="114000"/>
              </a:lnSpc>
              <a:buFont typeface="Arial"/>
              <a:buNone/>
            </a:pPr>
            <a:endParaRPr lang="ru-RU" sz="99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88900" indent="0">
              <a:lnSpc>
                <a:spcPct val="114000"/>
              </a:lnSpc>
              <a:buFont typeface="Arial"/>
              <a:buNone/>
            </a:pPr>
            <a:endParaRPr lang="ru-RU" sz="99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88900" indent="0">
              <a:lnSpc>
                <a:spcPct val="114000"/>
              </a:lnSpc>
              <a:buFont typeface="Arial"/>
              <a:buNone/>
            </a:pPr>
            <a:endParaRPr lang="ru-RU" sz="99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88900" indent="0">
              <a:lnSpc>
                <a:spcPct val="114000"/>
              </a:lnSpc>
              <a:buFont typeface="Arial"/>
              <a:buNone/>
            </a:pPr>
            <a:r>
              <a:rPr lang="ru-RU" sz="99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распоряжение от 30.11.2021 № 374</a:t>
            </a:r>
          </a:p>
          <a:p>
            <a:pPr marL="88900" indent="0">
              <a:lnSpc>
                <a:spcPct val="114000"/>
              </a:lnSpc>
              <a:buFont typeface="Arial"/>
              <a:buNone/>
            </a:pPr>
            <a:endParaRPr lang="ru-RU" sz="99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88900" indent="0">
              <a:lnSpc>
                <a:spcPct val="114000"/>
              </a:lnSpc>
              <a:buFont typeface="Arial"/>
              <a:buNone/>
            </a:pPr>
            <a:endParaRPr lang="ru-RU" sz="99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88900" indent="0">
              <a:lnSpc>
                <a:spcPct val="114000"/>
              </a:lnSpc>
              <a:buFont typeface="Arial"/>
              <a:buNone/>
            </a:pPr>
            <a:endParaRPr lang="ru-RU" sz="99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88900" indent="0">
              <a:lnSpc>
                <a:spcPct val="114000"/>
              </a:lnSpc>
              <a:buFont typeface="Arial"/>
              <a:buNone/>
            </a:pPr>
            <a:endParaRPr lang="ru-RU" sz="99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88900" indent="0">
              <a:lnSpc>
                <a:spcPct val="114000"/>
              </a:lnSpc>
              <a:buFont typeface="Arial"/>
              <a:buNone/>
            </a:pPr>
            <a:r>
              <a:rPr lang="ru-RU" sz="99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распоряжение от 01.02.2022 № 19</a:t>
            </a:r>
          </a:p>
        </p:txBody>
      </p:sp>
      <p:sp>
        <p:nvSpPr>
          <p:cNvPr id="14" name="Google Shape;240;p21">
            <a:extLst>
              <a:ext uri="{FF2B5EF4-FFF2-40B4-BE49-F238E27FC236}">
                <a16:creationId xmlns:a16="http://schemas.microsoft.com/office/drawing/2014/main" id="{8B28B694-F2B1-4EDC-8182-4A5EEEBCD663}"/>
              </a:ext>
            </a:extLst>
          </p:cNvPr>
          <p:cNvSpPr txBox="1">
            <a:spLocks/>
          </p:cNvSpPr>
          <p:nvPr/>
        </p:nvSpPr>
        <p:spPr>
          <a:xfrm>
            <a:off x="5548347" y="1202460"/>
            <a:ext cx="3501760" cy="4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ru-RU" sz="1000" b="1" dirty="0">
                <a:solidFill>
                  <a:schemeClr val="dk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Распоряжения Комитета </a:t>
            </a:r>
          </a:p>
          <a:p>
            <a:pPr marL="0" indent="0" algn="ctr">
              <a:buFont typeface="Arial"/>
              <a:buNone/>
            </a:pPr>
            <a:r>
              <a:rPr lang="ru-RU" sz="1000" b="1" dirty="0">
                <a:solidFill>
                  <a:schemeClr val="dk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о подготовке проектов изменений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Font typeface="Arial"/>
              <a:buNone/>
            </a:pPr>
            <a:endParaRPr lang="ru-RU" sz="800" dirty="0">
              <a:solidFill>
                <a:schemeClr val="dk1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600" tmFilter="0, 0; .2, .5; .8, .5; 1, 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00" autoRev="1" fill="hold"/>
                                        <p:tgtEl>
                                          <p:spTgt spid="2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6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600" tmFilter="0, 0; .2, .5; .8, .5; 1, 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300" autoRev="1" fill="hold"/>
                                        <p:tgtEl>
                                          <p:spTgt spid="2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600" tmFilter="0, 0; .2, .5; .8, .5; 1, 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300" autoRev="1" fill="hold"/>
                                        <p:tgtEl>
                                          <p:spTgt spid="2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8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600" tmFilter="0, 0; .2, .5; .8, .5; 1, 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300" autoRev="1" fill="hold"/>
                                        <p:tgtEl>
                                          <p:spTgt spid="2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1"/>
          <p:cNvSpPr txBox="1"/>
          <p:nvPr/>
        </p:nvSpPr>
        <p:spPr>
          <a:xfrm>
            <a:off x="6666342" y="4311387"/>
            <a:ext cx="1929600" cy="621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1200"/>
              </a:spcAft>
              <a:buSzPts val="800"/>
            </a:pPr>
            <a:r>
              <a:rPr lang="ru" sz="800" dirty="0">
                <a:solidFill>
                  <a:schemeClr val="dk2"/>
                </a:solidFill>
                <a:latin typeface="Montserrat" panose="00000500000000000000" pitchFamily="2" charset="-52"/>
                <a:sym typeface="Montserrat"/>
              </a:rPr>
              <a:t>Приозерский </a:t>
            </a:r>
            <a:br>
              <a:rPr lang="ru" sz="800" dirty="0">
                <a:solidFill>
                  <a:schemeClr val="dk2"/>
                </a:solidFill>
                <a:latin typeface="Montserrat" panose="00000500000000000000" pitchFamily="2" charset="-52"/>
                <a:sym typeface="Montserrat"/>
              </a:rPr>
            </a:br>
            <a:r>
              <a:rPr lang="ru" sz="800" dirty="0">
                <a:solidFill>
                  <a:schemeClr val="dk2"/>
                </a:solidFill>
                <a:latin typeface="Montserrat" panose="00000500000000000000" pitchFamily="2" charset="-52"/>
                <a:sym typeface="Montserrat"/>
              </a:rPr>
              <a:t>муниципальный район</a:t>
            </a:r>
            <a:endParaRPr sz="800" dirty="0">
              <a:solidFill>
                <a:schemeClr val="dk2"/>
              </a:solidFill>
              <a:latin typeface="Montserrat" panose="00000500000000000000" pitchFamily="2" charset="-52"/>
            </a:endParaRPr>
          </a:p>
        </p:txBody>
      </p:sp>
      <p:sp>
        <p:nvSpPr>
          <p:cNvPr id="235" name="Google Shape;235;p21"/>
          <p:cNvSpPr txBox="1"/>
          <p:nvPr/>
        </p:nvSpPr>
        <p:spPr>
          <a:xfrm>
            <a:off x="3818657" y="3787261"/>
            <a:ext cx="1929600" cy="621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 dirty="0">
                <a:solidFill>
                  <a:schemeClr val="dk2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Кировский </a:t>
            </a:r>
            <a:br>
              <a:rPr lang="ru" sz="800" b="0" i="0" u="none" strike="noStrike" cap="none" dirty="0">
                <a:solidFill>
                  <a:schemeClr val="dk2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</a:br>
            <a:r>
              <a:rPr lang="ru" sz="800" b="0" i="0" u="none" strike="noStrike" cap="none" dirty="0">
                <a:solidFill>
                  <a:schemeClr val="dk2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муниципальный район</a:t>
            </a:r>
            <a:endParaRPr sz="1400" b="0" i="0" u="none" strike="noStrike" cap="none" dirty="0">
              <a:solidFill>
                <a:schemeClr val="dk1"/>
              </a:solidFill>
              <a:latin typeface="Montserrat" panose="00000500000000000000" pitchFamily="2" charset="-52"/>
              <a:sym typeface="Arial"/>
            </a:endParaRPr>
          </a:p>
        </p:txBody>
      </p:sp>
      <p:sp>
        <p:nvSpPr>
          <p:cNvPr id="236" name="Google Shape;236;p21"/>
          <p:cNvSpPr txBox="1"/>
          <p:nvPr/>
        </p:nvSpPr>
        <p:spPr>
          <a:xfrm>
            <a:off x="6760460" y="3233311"/>
            <a:ext cx="1929600" cy="621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 dirty="0">
                <a:solidFill>
                  <a:schemeClr val="dk2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Ломоносовский муниципальный район</a:t>
            </a:r>
            <a:endParaRPr sz="1400" b="0" i="0" u="none" strike="noStrike" cap="none" dirty="0">
              <a:solidFill>
                <a:schemeClr val="dk1"/>
              </a:solidFill>
              <a:latin typeface="Montserrat" panose="00000500000000000000" pitchFamily="2" charset="-52"/>
              <a:sym typeface="Arial"/>
            </a:endParaRPr>
          </a:p>
        </p:txBody>
      </p:sp>
      <p:sp>
        <p:nvSpPr>
          <p:cNvPr id="237" name="Google Shape;237;p21"/>
          <p:cNvSpPr txBox="1"/>
          <p:nvPr/>
        </p:nvSpPr>
        <p:spPr>
          <a:xfrm>
            <a:off x="3867819" y="3234849"/>
            <a:ext cx="1929600" cy="621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 dirty="0">
                <a:solidFill>
                  <a:schemeClr val="dk2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Гатчинский </a:t>
            </a:r>
            <a:br>
              <a:rPr lang="ru" sz="800" b="0" i="0" u="none" strike="noStrike" cap="none" dirty="0">
                <a:solidFill>
                  <a:schemeClr val="dk2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</a:br>
            <a:r>
              <a:rPr lang="ru" sz="800" b="0" i="0" u="none" strike="noStrike" cap="none" dirty="0">
                <a:solidFill>
                  <a:schemeClr val="dk2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муниципальный район</a:t>
            </a:r>
            <a:endParaRPr sz="1400" b="0" i="0" u="none" strike="noStrike" cap="none" dirty="0">
              <a:solidFill>
                <a:schemeClr val="dk1"/>
              </a:solidFill>
              <a:latin typeface="Montserrat" panose="00000500000000000000" pitchFamily="2" charset="-52"/>
              <a:sym typeface="Arial"/>
            </a:endParaRPr>
          </a:p>
        </p:txBody>
      </p:sp>
      <p:sp>
        <p:nvSpPr>
          <p:cNvPr id="238" name="Google Shape;238;p21"/>
          <p:cNvSpPr txBox="1"/>
          <p:nvPr/>
        </p:nvSpPr>
        <p:spPr>
          <a:xfrm>
            <a:off x="1012314" y="4311387"/>
            <a:ext cx="1929600" cy="621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 dirty="0">
                <a:solidFill>
                  <a:schemeClr val="dk2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Всеволожский </a:t>
            </a:r>
            <a:br>
              <a:rPr lang="ru" sz="800" b="0" i="0" u="none" strike="noStrike" cap="none" dirty="0">
                <a:solidFill>
                  <a:schemeClr val="dk2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</a:br>
            <a:r>
              <a:rPr lang="ru" sz="800" b="0" i="0" u="none" strike="noStrike" cap="none" dirty="0">
                <a:solidFill>
                  <a:schemeClr val="dk2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муниципальный район</a:t>
            </a:r>
            <a:endParaRPr sz="1400" b="0" i="0" u="none" strike="noStrike" cap="none" dirty="0">
              <a:solidFill>
                <a:schemeClr val="dk1"/>
              </a:solidFill>
              <a:latin typeface="Montserrat" panose="00000500000000000000" pitchFamily="2" charset="-52"/>
              <a:sym typeface="Arial"/>
            </a:endParaRPr>
          </a:p>
        </p:txBody>
      </p:sp>
      <p:sp>
        <p:nvSpPr>
          <p:cNvPr id="239" name="Google Shape;239;p21"/>
          <p:cNvSpPr txBox="1"/>
          <p:nvPr/>
        </p:nvSpPr>
        <p:spPr>
          <a:xfrm>
            <a:off x="967656" y="3778959"/>
            <a:ext cx="1929600" cy="621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 dirty="0">
                <a:solidFill>
                  <a:schemeClr val="dk2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Волховский </a:t>
            </a:r>
            <a:br>
              <a:rPr lang="ru" sz="800" b="0" i="0" u="none" strike="noStrike" cap="none" dirty="0">
                <a:solidFill>
                  <a:schemeClr val="dk2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</a:br>
            <a:r>
              <a:rPr lang="ru" sz="800" b="0" i="0" u="none" strike="noStrike" cap="none" dirty="0">
                <a:solidFill>
                  <a:schemeClr val="dk2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муниципальный район</a:t>
            </a:r>
            <a:endParaRPr sz="1400" b="0" i="0" u="none" strike="noStrike" cap="none" dirty="0">
              <a:solidFill>
                <a:schemeClr val="dk1"/>
              </a:solidFill>
              <a:latin typeface="Montserrat" panose="00000500000000000000" pitchFamily="2" charset="-52"/>
              <a:sym typeface="Arial"/>
            </a:endParaRPr>
          </a:p>
        </p:txBody>
      </p:sp>
      <p:sp>
        <p:nvSpPr>
          <p:cNvPr id="240" name="Google Shape;240;p21"/>
          <p:cNvSpPr txBox="1">
            <a:spLocks noGrp="1"/>
          </p:cNvSpPr>
          <p:nvPr>
            <p:ph type="body" idx="1"/>
          </p:nvPr>
        </p:nvSpPr>
        <p:spPr>
          <a:xfrm>
            <a:off x="261821" y="1194827"/>
            <a:ext cx="8520600" cy="4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" sz="1000" b="1" dirty="0">
                <a:solidFill>
                  <a:schemeClr val="dk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Актуализация правил землепользования и застройки, в отношении которых изданы распоряжения Комитета</a:t>
            </a:r>
            <a:endParaRPr sz="1000" b="1" dirty="0">
              <a:solidFill>
                <a:schemeClr val="dk1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endParaRPr sz="800" dirty="0">
              <a:solidFill>
                <a:schemeClr val="dk1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</p:txBody>
      </p:sp>
      <p:pic>
        <p:nvPicPr>
          <p:cNvPr id="241" name="Google Shape;24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4687" y="1633287"/>
            <a:ext cx="610551" cy="726452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1"/>
          <p:cNvSpPr txBox="1"/>
          <p:nvPr/>
        </p:nvSpPr>
        <p:spPr>
          <a:xfrm>
            <a:off x="4529930" y="1572022"/>
            <a:ext cx="943200" cy="763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 dirty="0">
                <a:solidFill>
                  <a:schemeClr val="dk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Ропшинское сельское поселение</a:t>
            </a:r>
            <a:endParaRPr sz="800" b="0" i="0" u="none" strike="noStrike" cap="none" dirty="0">
              <a:solidFill>
                <a:schemeClr val="dk1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</p:txBody>
      </p:sp>
      <p:sp>
        <p:nvSpPr>
          <p:cNvPr id="245" name="Google Shape;245;p21"/>
          <p:cNvSpPr txBox="1"/>
          <p:nvPr/>
        </p:nvSpPr>
        <p:spPr>
          <a:xfrm>
            <a:off x="1597230" y="1574503"/>
            <a:ext cx="968700" cy="763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 dirty="0">
                <a:solidFill>
                  <a:schemeClr val="dk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Опольевское сельское поселение</a:t>
            </a:r>
            <a:endParaRPr sz="800" b="0" i="0" u="none" strike="noStrike" cap="none" dirty="0">
              <a:solidFill>
                <a:srgbClr val="000000"/>
              </a:solidFill>
              <a:latin typeface="Montserrat" panose="00000500000000000000" pitchFamily="2" charset="-52"/>
              <a:sym typeface="Arial"/>
            </a:endParaRPr>
          </a:p>
        </p:txBody>
      </p:sp>
      <p:sp>
        <p:nvSpPr>
          <p:cNvPr id="246" name="Google Shape;246;p21"/>
          <p:cNvSpPr/>
          <p:nvPr/>
        </p:nvSpPr>
        <p:spPr>
          <a:xfrm>
            <a:off x="971023" y="3314294"/>
            <a:ext cx="1929600" cy="3495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2B328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 panose="00000500000000000000" pitchFamily="2" charset="-52"/>
              <a:sym typeface="Arial"/>
            </a:endParaRPr>
          </a:p>
        </p:txBody>
      </p:sp>
      <p:sp>
        <p:nvSpPr>
          <p:cNvPr id="247" name="Google Shape;247;p21"/>
          <p:cNvSpPr/>
          <p:nvPr/>
        </p:nvSpPr>
        <p:spPr>
          <a:xfrm>
            <a:off x="3818104" y="3314309"/>
            <a:ext cx="1929600" cy="3495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2B328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 panose="00000500000000000000" pitchFamily="2" charset="-52"/>
              <a:sym typeface="Arial"/>
            </a:endParaRPr>
          </a:p>
        </p:txBody>
      </p:sp>
      <p:sp>
        <p:nvSpPr>
          <p:cNvPr id="248" name="Google Shape;248;p21"/>
          <p:cNvSpPr/>
          <p:nvPr/>
        </p:nvSpPr>
        <p:spPr>
          <a:xfrm>
            <a:off x="6675431" y="3314294"/>
            <a:ext cx="1929600" cy="3495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2B328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 panose="00000500000000000000" pitchFamily="2" charset="-52"/>
              <a:sym typeface="Arial"/>
            </a:endParaRPr>
          </a:p>
        </p:txBody>
      </p:sp>
      <p:sp>
        <p:nvSpPr>
          <p:cNvPr id="249" name="Google Shape;249;p21"/>
          <p:cNvSpPr/>
          <p:nvPr/>
        </p:nvSpPr>
        <p:spPr>
          <a:xfrm>
            <a:off x="988936" y="4381052"/>
            <a:ext cx="1929600" cy="3495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2B328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 panose="00000500000000000000" pitchFamily="2" charset="-52"/>
              <a:sym typeface="Arial"/>
            </a:endParaRPr>
          </a:p>
        </p:txBody>
      </p:sp>
      <p:sp>
        <p:nvSpPr>
          <p:cNvPr id="250" name="Google Shape;250;p21"/>
          <p:cNvSpPr/>
          <p:nvPr/>
        </p:nvSpPr>
        <p:spPr>
          <a:xfrm>
            <a:off x="3809167" y="4381052"/>
            <a:ext cx="1929600" cy="3495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2B328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 panose="00000500000000000000" pitchFamily="2" charset="-52"/>
              <a:sym typeface="Arial"/>
            </a:endParaRPr>
          </a:p>
        </p:txBody>
      </p:sp>
      <p:sp>
        <p:nvSpPr>
          <p:cNvPr id="251" name="Google Shape;251;p21"/>
          <p:cNvSpPr/>
          <p:nvPr/>
        </p:nvSpPr>
        <p:spPr>
          <a:xfrm>
            <a:off x="6671106" y="3838846"/>
            <a:ext cx="1929600" cy="3495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2B328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 panose="00000500000000000000" pitchFamily="2" charset="-52"/>
              <a:sym typeface="Arial"/>
            </a:endParaRPr>
          </a:p>
        </p:txBody>
      </p:sp>
      <p:sp>
        <p:nvSpPr>
          <p:cNvPr id="252" name="Google Shape;252;p21"/>
          <p:cNvSpPr txBox="1"/>
          <p:nvPr/>
        </p:nvSpPr>
        <p:spPr>
          <a:xfrm>
            <a:off x="1031390" y="3253406"/>
            <a:ext cx="1929600" cy="621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 dirty="0">
                <a:solidFill>
                  <a:schemeClr val="dk2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Волосовский </a:t>
            </a:r>
            <a:br>
              <a:rPr lang="ru" sz="800" b="0" i="0" u="none" strike="noStrike" cap="none" dirty="0">
                <a:solidFill>
                  <a:schemeClr val="dk2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</a:br>
            <a:r>
              <a:rPr lang="ru" sz="800" b="0" i="0" u="none" strike="noStrike" cap="none" dirty="0">
                <a:solidFill>
                  <a:schemeClr val="dk2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муниципальный район</a:t>
            </a:r>
            <a:endParaRPr sz="1400" b="0" i="0" u="none" strike="noStrike" cap="none" dirty="0">
              <a:solidFill>
                <a:schemeClr val="dk1"/>
              </a:solidFill>
              <a:latin typeface="Montserrat" panose="00000500000000000000" pitchFamily="2" charset="-52"/>
              <a:sym typeface="Arial"/>
            </a:endParaRPr>
          </a:p>
        </p:txBody>
      </p:sp>
      <p:sp>
        <p:nvSpPr>
          <p:cNvPr id="253" name="Google Shape;253;p21"/>
          <p:cNvSpPr txBox="1"/>
          <p:nvPr/>
        </p:nvSpPr>
        <p:spPr>
          <a:xfrm>
            <a:off x="6671106" y="3792996"/>
            <a:ext cx="1929600" cy="621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 dirty="0">
                <a:solidFill>
                  <a:schemeClr val="dk2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Подпорожский </a:t>
            </a:r>
            <a:br>
              <a:rPr lang="ru" sz="800" b="0" i="0" u="none" strike="noStrike" cap="none" dirty="0">
                <a:solidFill>
                  <a:schemeClr val="dk2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</a:br>
            <a:r>
              <a:rPr lang="ru" sz="800" b="0" i="0" u="none" strike="noStrike" cap="none" dirty="0">
                <a:solidFill>
                  <a:schemeClr val="dk2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муниципальный район</a:t>
            </a:r>
            <a:endParaRPr sz="1400" b="0" i="0" u="none" strike="noStrike" cap="none" dirty="0">
              <a:solidFill>
                <a:schemeClr val="dk1"/>
              </a:solidFill>
              <a:latin typeface="Montserrat" panose="00000500000000000000" pitchFamily="2" charset="-52"/>
              <a:sym typeface="Arial"/>
            </a:endParaRPr>
          </a:p>
        </p:txBody>
      </p:sp>
      <p:pic>
        <p:nvPicPr>
          <p:cNvPr id="256" name="Google Shape;256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5106" y="3306460"/>
            <a:ext cx="289581" cy="34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9873" y="4387161"/>
            <a:ext cx="289575" cy="362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56102" y="3307058"/>
            <a:ext cx="289575" cy="352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03098" y="3309918"/>
            <a:ext cx="289575" cy="3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265590" y="4388562"/>
            <a:ext cx="289575" cy="364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256100" y="3844524"/>
            <a:ext cx="289575" cy="361137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21"/>
          <p:cNvSpPr/>
          <p:nvPr/>
        </p:nvSpPr>
        <p:spPr>
          <a:xfrm>
            <a:off x="967656" y="3838846"/>
            <a:ext cx="1929600" cy="3495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2B328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 panose="00000500000000000000" pitchFamily="2" charset="-52"/>
              <a:sym typeface="Arial"/>
            </a:endParaRPr>
          </a:p>
        </p:txBody>
      </p:sp>
      <p:sp>
        <p:nvSpPr>
          <p:cNvPr id="263" name="Google Shape;263;p21"/>
          <p:cNvSpPr/>
          <p:nvPr/>
        </p:nvSpPr>
        <p:spPr>
          <a:xfrm>
            <a:off x="3818657" y="3841576"/>
            <a:ext cx="1929600" cy="3495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2B328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 panose="00000500000000000000" pitchFamily="2" charset="-52"/>
              <a:sym typeface="Arial"/>
            </a:endParaRPr>
          </a:p>
        </p:txBody>
      </p:sp>
      <p:sp>
        <p:nvSpPr>
          <p:cNvPr id="264" name="Google Shape;264;p21"/>
          <p:cNvSpPr/>
          <p:nvPr/>
        </p:nvSpPr>
        <p:spPr>
          <a:xfrm>
            <a:off x="6670357" y="4381052"/>
            <a:ext cx="1929600" cy="3495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2B328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 panose="00000500000000000000" pitchFamily="2" charset="-52"/>
              <a:sym typeface="Arial"/>
            </a:endParaRPr>
          </a:p>
        </p:txBody>
      </p:sp>
      <p:sp>
        <p:nvSpPr>
          <p:cNvPr id="265" name="Google Shape;265;p21"/>
          <p:cNvSpPr txBox="1"/>
          <p:nvPr/>
        </p:nvSpPr>
        <p:spPr>
          <a:xfrm>
            <a:off x="3809167" y="4316228"/>
            <a:ext cx="1929600" cy="621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 dirty="0">
                <a:solidFill>
                  <a:schemeClr val="dk2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Лодейнопольский </a:t>
            </a:r>
            <a:br>
              <a:rPr lang="ru" sz="800" b="0" i="0" u="none" strike="noStrike" cap="none" dirty="0">
                <a:solidFill>
                  <a:schemeClr val="dk2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</a:br>
            <a:r>
              <a:rPr lang="ru" sz="800" b="0" i="0" u="none" strike="noStrike" cap="none" dirty="0">
                <a:solidFill>
                  <a:schemeClr val="dk2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муниципальный район</a:t>
            </a:r>
            <a:endParaRPr sz="1400" b="0" i="0" u="none" strike="noStrike" cap="none" dirty="0">
              <a:solidFill>
                <a:schemeClr val="dk1"/>
              </a:solidFill>
              <a:latin typeface="Montserrat" panose="00000500000000000000" pitchFamily="2" charset="-52"/>
              <a:sym typeface="Arial"/>
            </a:endParaRPr>
          </a:p>
        </p:txBody>
      </p:sp>
      <p:pic>
        <p:nvPicPr>
          <p:cNvPr id="266" name="Google Shape;266;p2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85112" y="3844524"/>
            <a:ext cx="289575" cy="369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403098" y="3838846"/>
            <a:ext cx="289575" cy="377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412586" y="4381052"/>
            <a:ext cx="289575" cy="37002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21"/>
          <p:cNvSpPr txBox="1">
            <a:spLocks noGrp="1"/>
          </p:cNvSpPr>
          <p:nvPr>
            <p:ph type="title"/>
          </p:nvPr>
        </p:nvSpPr>
        <p:spPr>
          <a:xfrm>
            <a:off x="460812" y="106422"/>
            <a:ext cx="3232677" cy="4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800">
                <a:solidFill>
                  <a:srgbClr val="002060"/>
                </a:solidFill>
                <a:highlight>
                  <a:srgbClr val="FFFFFF"/>
                </a:highlight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ГОСУДАРСТВЕННОЕ КАЗЕННОЕ УЧРЕЖДЕНИЕ</a:t>
            </a:r>
            <a:endParaRPr sz="800">
              <a:solidFill>
                <a:srgbClr val="002060"/>
              </a:solidFill>
              <a:highlight>
                <a:srgbClr val="FFFFFF"/>
              </a:highlight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800">
                <a:solidFill>
                  <a:srgbClr val="002060"/>
                </a:solidFill>
                <a:highlight>
                  <a:srgbClr val="FFFFFF"/>
                </a:highlight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“ГРАДОСТРОИТЕЛЬНОЕ РАЗВИТИЕ ТЕРРИТОРИЙ </a:t>
            </a:r>
            <a:endParaRPr sz="800">
              <a:solidFill>
                <a:srgbClr val="002060"/>
              </a:solidFill>
              <a:highlight>
                <a:srgbClr val="FFFFFF"/>
              </a:highlight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800">
                <a:solidFill>
                  <a:srgbClr val="002060"/>
                </a:solidFill>
                <a:highlight>
                  <a:srgbClr val="FFFFFF"/>
                </a:highlight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ЛЕНИНГРАДСКОЙ ОБЛАСТИ”</a:t>
            </a:r>
            <a:endParaRPr sz="800">
              <a:solidFill>
                <a:srgbClr val="002060"/>
              </a:solidFill>
              <a:highlight>
                <a:srgbClr val="FFFFFF"/>
              </a:highlight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</p:txBody>
      </p:sp>
      <p:pic>
        <p:nvPicPr>
          <p:cNvPr id="270" name="Google Shape;270;p2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22824" y="148235"/>
            <a:ext cx="249887" cy="408908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1"/>
          <p:cNvSpPr txBox="1"/>
          <p:nvPr/>
        </p:nvSpPr>
        <p:spPr>
          <a:xfrm>
            <a:off x="5280661" y="331142"/>
            <a:ext cx="364174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1" i="0" u="none" strike="noStrike" cap="none">
                <a:solidFill>
                  <a:srgbClr val="2B328A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ОСНОВНЫЕ НАПРАВЛЕНИЯ В 2022 ГОДУ</a:t>
            </a:r>
            <a:endParaRPr>
              <a:latin typeface="Montserrat" panose="00000500000000000000" pitchFamily="2" charset="-52"/>
            </a:endParaRPr>
          </a:p>
        </p:txBody>
      </p:sp>
      <p:cxnSp>
        <p:nvCxnSpPr>
          <p:cNvPr id="272" name="Google Shape;272;p21"/>
          <p:cNvCxnSpPr/>
          <p:nvPr/>
        </p:nvCxnSpPr>
        <p:spPr>
          <a:xfrm>
            <a:off x="121843" y="657716"/>
            <a:ext cx="8800557" cy="0"/>
          </a:xfrm>
          <a:prstGeom prst="straightConnector1">
            <a:avLst/>
          </a:prstGeom>
          <a:noFill/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3" name="Google Shape;273;p21"/>
          <p:cNvSpPr/>
          <p:nvPr/>
        </p:nvSpPr>
        <p:spPr>
          <a:xfrm>
            <a:off x="1" y="719938"/>
            <a:ext cx="7993626" cy="384382"/>
          </a:xfrm>
          <a:prstGeom prst="rect">
            <a:avLst/>
          </a:prstGeom>
          <a:solidFill>
            <a:srgbClr val="A0B1B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88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0" i="0" u="none" strike="noStrike" cap="none">
                <a:solidFill>
                  <a:schemeClr val="lt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ПРОЕКТЫ ПРАВИЛ ЗЕМЛЕПОЛЬЗОВАНИЯ И ЗАСТРОЙКИ</a:t>
            </a:r>
            <a:endParaRPr>
              <a:latin typeface="Montserrat" panose="00000500000000000000" pitchFamily="2" charset="-52"/>
            </a:endParaRPr>
          </a:p>
        </p:txBody>
      </p:sp>
      <p:sp>
        <p:nvSpPr>
          <p:cNvPr id="274" name="Google Shape;274;p21"/>
          <p:cNvSpPr/>
          <p:nvPr/>
        </p:nvSpPr>
        <p:spPr>
          <a:xfrm>
            <a:off x="1" y="2700519"/>
            <a:ext cx="7993626" cy="384382"/>
          </a:xfrm>
          <a:prstGeom prst="rect">
            <a:avLst/>
          </a:prstGeom>
          <a:solidFill>
            <a:srgbClr val="A0B1B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88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0" i="0" u="none" strike="noStrike" cap="none" dirty="0">
                <a:solidFill>
                  <a:schemeClr val="lt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ПРОЕКТЫ ТЕКСТОВОГО И ГРАФИЧЕСКОГО ОПИСАНИЯ ГРАНИЦ</a:t>
            </a:r>
            <a:endParaRPr dirty="0">
              <a:latin typeface="Montserrat" panose="00000500000000000000" pitchFamily="2" charset="-52"/>
            </a:endParaRPr>
          </a:p>
        </p:txBody>
      </p:sp>
      <p:pic>
        <p:nvPicPr>
          <p:cNvPr id="275" name="Google Shape;275;p2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804904" y="1627714"/>
            <a:ext cx="614089" cy="718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1"/>
          <p:cNvPicPr preferRelativeResize="0">
            <a:picLocks noChangeAspect="1"/>
          </p:cNvPicPr>
          <p:nvPr/>
        </p:nvPicPr>
        <p:blipFill rotWithShape="1">
          <a:blip r:embed="rId15">
            <a:alphaModFix/>
          </a:blip>
          <a:srcRect t="4269"/>
          <a:stretch/>
        </p:blipFill>
        <p:spPr>
          <a:xfrm>
            <a:off x="6487933" y="1637291"/>
            <a:ext cx="643504" cy="726461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21"/>
          <p:cNvSpPr txBox="1"/>
          <p:nvPr/>
        </p:nvSpPr>
        <p:spPr>
          <a:xfrm>
            <a:off x="7246055" y="1574829"/>
            <a:ext cx="1205217" cy="763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dirty="0">
                <a:solidFill>
                  <a:schemeClr val="dk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Тельмановское </a:t>
            </a:r>
            <a:r>
              <a:rPr lang="ru" sz="800" b="0" i="0" u="none" strike="noStrike" cap="none" dirty="0">
                <a:solidFill>
                  <a:schemeClr val="dk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сельское поселение</a:t>
            </a:r>
            <a:endParaRPr sz="800" b="0" i="0" u="none" strike="noStrike" cap="none" dirty="0">
              <a:solidFill>
                <a:schemeClr val="dk1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</p:txBody>
      </p:sp>
      <p:sp>
        <p:nvSpPr>
          <p:cNvPr id="48" name="Google Shape;218;p20">
            <a:extLst>
              <a:ext uri="{FF2B5EF4-FFF2-40B4-BE49-F238E27FC236}">
                <a16:creationId xmlns:a16="http://schemas.microsoft.com/office/drawing/2014/main" id="{EC8B8A56-EA12-43D0-B9E1-706BE1C27E50}"/>
              </a:ext>
            </a:extLst>
          </p:cNvPr>
          <p:cNvSpPr txBox="1"/>
          <p:nvPr/>
        </p:nvSpPr>
        <p:spPr>
          <a:xfrm>
            <a:off x="8665300" y="4649650"/>
            <a:ext cx="257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0" i="0" u="none" strike="noStrike" cap="none" dirty="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8</a:t>
            </a:r>
            <a:endParaRPr sz="900" b="0" i="0" u="none" strike="noStrike" cap="none" dirty="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9EE8EF-6CD5-40C7-AF85-821283824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42" y="0"/>
            <a:ext cx="7997515" cy="5143500"/>
          </a:xfrm>
          <a:prstGeom prst="rect">
            <a:avLst/>
          </a:prstGeom>
        </p:spPr>
      </p:pic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id="{C47D24B2-2E26-4045-B5BD-122F23F66E0D}"/>
              </a:ext>
            </a:extLst>
          </p:cNvPr>
          <p:cNvSpPr/>
          <p:nvPr/>
        </p:nvSpPr>
        <p:spPr>
          <a:xfrm>
            <a:off x="1230630" y="755649"/>
            <a:ext cx="1941195" cy="678815"/>
          </a:xfrm>
          <a:custGeom>
            <a:avLst/>
            <a:gdLst>
              <a:gd name="connsiteX0" fmla="*/ 66675 w 1920240"/>
              <a:gd name="connsiteY0" fmla="*/ 619125 h 666750"/>
              <a:gd name="connsiteX1" fmla="*/ 186690 w 1920240"/>
              <a:gd name="connsiteY1" fmla="*/ 666750 h 666750"/>
              <a:gd name="connsiteX2" fmla="*/ 260985 w 1920240"/>
              <a:gd name="connsiteY2" fmla="*/ 586740 h 666750"/>
              <a:gd name="connsiteX3" fmla="*/ 255270 w 1920240"/>
              <a:gd name="connsiteY3" fmla="*/ 575310 h 666750"/>
              <a:gd name="connsiteX4" fmla="*/ 264795 w 1920240"/>
              <a:gd name="connsiteY4" fmla="*/ 560070 h 666750"/>
              <a:gd name="connsiteX5" fmla="*/ 295275 w 1920240"/>
              <a:gd name="connsiteY5" fmla="*/ 506730 h 666750"/>
              <a:gd name="connsiteX6" fmla="*/ 337185 w 1920240"/>
              <a:gd name="connsiteY6" fmla="*/ 487680 h 666750"/>
              <a:gd name="connsiteX7" fmla="*/ 485775 w 1920240"/>
              <a:gd name="connsiteY7" fmla="*/ 440055 h 666750"/>
              <a:gd name="connsiteX8" fmla="*/ 510540 w 1920240"/>
              <a:gd name="connsiteY8" fmla="*/ 405765 h 666750"/>
              <a:gd name="connsiteX9" fmla="*/ 556260 w 1920240"/>
              <a:gd name="connsiteY9" fmla="*/ 405765 h 666750"/>
              <a:gd name="connsiteX10" fmla="*/ 596265 w 1920240"/>
              <a:gd name="connsiteY10" fmla="*/ 415290 h 666750"/>
              <a:gd name="connsiteX11" fmla="*/ 609600 w 1920240"/>
              <a:gd name="connsiteY11" fmla="*/ 403860 h 666750"/>
              <a:gd name="connsiteX12" fmla="*/ 647700 w 1920240"/>
              <a:gd name="connsiteY12" fmla="*/ 401955 h 666750"/>
              <a:gd name="connsiteX13" fmla="*/ 779145 w 1920240"/>
              <a:gd name="connsiteY13" fmla="*/ 321945 h 666750"/>
              <a:gd name="connsiteX14" fmla="*/ 830580 w 1920240"/>
              <a:gd name="connsiteY14" fmla="*/ 321945 h 666750"/>
              <a:gd name="connsiteX15" fmla="*/ 834390 w 1920240"/>
              <a:gd name="connsiteY15" fmla="*/ 329565 h 666750"/>
              <a:gd name="connsiteX16" fmla="*/ 845820 w 1920240"/>
              <a:gd name="connsiteY16" fmla="*/ 312420 h 666750"/>
              <a:gd name="connsiteX17" fmla="*/ 885825 w 1920240"/>
              <a:gd name="connsiteY17" fmla="*/ 316230 h 666750"/>
              <a:gd name="connsiteX18" fmla="*/ 906780 w 1920240"/>
              <a:gd name="connsiteY18" fmla="*/ 339090 h 666750"/>
              <a:gd name="connsiteX19" fmla="*/ 912495 w 1920240"/>
              <a:gd name="connsiteY19" fmla="*/ 367665 h 666750"/>
              <a:gd name="connsiteX20" fmla="*/ 901065 w 1920240"/>
              <a:gd name="connsiteY20" fmla="*/ 381000 h 666750"/>
              <a:gd name="connsiteX21" fmla="*/ 922020 w 1920240"/>
              <a:gd name="connsiteY21" fmla="*/ 417195 h 666750"/>
              <a:gd name="connsiteX22" fmla="*/ 954405 w 1920240"/>
              <a:gd name="connsiteY22" fmla="*/ 407670 h 666750"/>
              <a:gd name="connsiteX23" fmla="*/ 1003935 w 1920240"/>
              <a:gd name="connsiteY23" fmla="*/ 407670 h 666750"/>
              <a:gd name="connsiteX24" fmla="*/ 1068705 w 1920240"/>
              <a:gd name="connsiteY24" fmla="*/ 384810 h 666750"/>
              <a:gd name="connsiteX25" fmla="*/ 1299210 w 1920240"/>
              <a:gd name="connsiteY25" fmla="*/ 274320 h 666750"/>
              <a:gd name="connsiteX26" fmla="*/ 1598295 w 1920240"/>
              <a:gd name="connsiteY26" fmla="*/ 318135 h 666750"/>
              <a:gd name="connsiteX27" fmla="*/ 1636395 w 1920240"/>
              <a:gd name="connsiteY27" fmla="*/ 375285 h 666750"/>
              <a:gd name="connsiteX28" fmla="*/ 1783080 w 1920240"/>
              <a:gd name="connsiteY28" fmla="*/ 388620 h 666750"/>
              <a:gd name="connsiteX29" fmla="*/ 1792605 w 1920240"/>
              <a:gd name="connsiteY29" fmla="*/ 434340 h 666750"/>
              <a:gd name="connsiteX30" fmla="*/ 1805940 w 1920240"/>
              <a:gd name="connsiteY30" fmla="*/ 466725 h 666750"/>
              <a:gd name="connsiteX31" fmla="*/ 1807845 w 1920240"/>
              <a:gd name="connsiteY31" fmla="*/ 493395 h 666750"/>
              <a:gd name="connsiteX32" fmla="*/ 1794510 w 1920240"/>
              <a:gd name="connsiteY32" fmla="*/ 529590 h 666750"/>
              <a:gd name="connsiteX33" fmla="*/ 1777365 w 1920240"/>
              <a:gd name="connsiteY33" fmla="*/ 541020 h 666750"/>
              <a:gd name="connsiteX34" fmla="*/ 1796415 w 1920240"/>
              <a:gd name="connsiteY34" fmla="*/ 598170 h 666750"/>
              <a:gd name="connsiteX35" fmla="*/ 1798320 w 1920240"/>
              <a:gd name="connsiteY35" fmla="*/ 544830 h 666750"/>
              <a:gd name="connsiteX36" fmla="*/ 1817370 w 1920240"/>
              <a:gd name="connsiteY36" fmla="*/ 506730 h 666750"/>
              <a:gd name="connsiteX37" fmla="*/ 1832610 w 1920240"/>
              <a:gd name="connsiteY37" fmla="*/ 487680 h 666750"/>
              <a:gd name="connsiteX38" fmla="*/ 1815465 w 1920240"/>
              <a:gd name="connsiteY38" fmla="*/ 476250 h 666750"/>
              <a:gd name="connsiteX39" fmla="*/ 1838325 w 1920240"/>
              <a:gd name="connsiteY39" fmla="*/ 398145 h 666750"/>
              <a:gd name="connsiteX40" fmla="*/ 1866900 w 1920240"/>
              <a:gd name="connsiteY40" fmla="*/ 388620 h 666750"/>
              <a:gd name="connsiteX41" fmla="*/ 1891665 w 1920240"/>
              <a:gd name="connsiteY41" fmla="*/ 367665 h 666750"/>
              <a:gd name="connsiteX42" fmla="*/ 1920240 w 1920240"/>
              <a:gd name="connsiteY42" fmla="*/ 367665 h 666750"/>
              <a:gd name="connsiteX43" fmla="*/ 1882140 w 1920240"/>
              <a:gd name="connsiteY43" fmla="*/ 186690 h 666750"/>
              <a:gd name="connsiteX44" fmla="*/ 1804035 w 1920240"/>
              <a:gd name="connsiteY44" fmla="*/ 0 h 666750"/>
              <a:gd name="connsiteX45" fmla="*/ 232410 w 1920240"/>
              <a:gd name="connsiteY45" fmla="*/ 11430 h 666750"/>
              <a:gd name="connsiteX46" fmla="*/ 0 w 1920240"/>
              <a:gd name="connsiteY46" fmla="*/ 527685 h 666750"/>
              <a:gd name="connsiteX47" fmla="*/ 66675 w 1920240"/>
              <a:gd name="connsiteY47" fmla="*/ 619125 h 666750"/>
              <a:gd name="connsiteX0" fmla="*/ 66675 w 1920240"/>
              <a:gd name="connsiteY0" fmla="*/ 619125 h 666750"/>
              <a:gd name="connsiteX1" fmla="*/ 186690 w 1920240"/>
              <a:gd name="connsiteY1" fmla="*/ 666750 h 666750"/>
              <a:gd name="connsiteX2" fmla="*/ 260985 w 1920240"/>
              <a:gd name="connsiteY2" fmla="*/ 586740 h 666750"/>
              <a:gd name="connsiteX3" fmla="*/ 255270 w 1920240"/>
              <a:gd name="connsiteY3" fmla="*/ 575310 h 666750"/>
              <a:gd name="connsiteX4" fmla="*/ 276225 w 1920240"/>
              <a:gd name="connsiteY4" fmla="*/ 525780 h 666750"/>
              <a:gd name="connsiteX5" fmla="*/ 295275 w 1920240"/>
              <a:gd name="connsiteY5" fmla="*/ 506730 h 666750"/>
              <a:gd name="connsiteX6" fmla="*/ 337185 w 1920240"/>
              <a:gd name="connsiteY6" fmla="*/ 487680 h 666750"/>
              <a:gd name="connsiteX7" fmla="*/ 485775 w 1920240"/>
              <a:gd name="connsiteY7" fmla="*/ 440055 h 666750"/>
              <a:gd name="connsiteX8" fmla="*/ 510540 w 1920240"/>
              <a:gd name="connsiteY8" fmla="*/ 405765 h 666750"/>
              <a:gd name="connsiteX9" fmla="*/ 556260 w 1920240"/>
              <a:gd name="connsiteY9" fmla="*/ 405765 h 666750"/>
              <a:gd name="connsiteX10" fmla="*/ 596265 w 1920240"/>
              <a:gd name="connsiteY10" fmla="*/ 415290 h 666750"/>
              <a:gd name="connsiteX11" fmla="*/ 609600 w 1920240"/>
              <a:gd name="connsiteY11" fmla="*/ 403860 h 666750"/>
              <a:gd name="connsiteX12" fmla="*/ 647700 w 1920240"/>
              <a:gd name="connsiteY12" fmla="*/ 401955 h 666750"/>
              <a:gd name="connsiteX13" fmla="*/ 779145 w 1920240"/>
              <a:gd name="connsiteY13" fmla="*/ 321945 h 666750"/>
              <a:gd name="connsiteX14" fmla="*/ 830580 w 1920240"/>
              <a:gd name="connsiteY14" fmla="*/ 321945 h 666750"/>
              <a:gd name="connsiteX15" fmla="*/ 834390 w 1920240"/>
              <a:gd name="connsiteY15" fmla="*/ 329565 h 666750"/>
              <a:gd name="connsiteX16" fmla="*/ 845820 w 1920240"/>
              <a:gd name="connsiteY16" fmla="*/ 312420 h 666750"/>
              <a:gd name="connsiteX17" fmla="*/ 885825 w 1920240"/>
              <a:gd name="connsiteY17" fmla="*/ 316230 h 666750"/>
              <a:gd name="connsiteX18" fmla="*/ 906780 w 1920240"/>
              <a:gd name="connsiteY18" fmla="*/ 339090 h 666750"/>
              <a:gd name="connsiteX19" fmla="*/ 912495 w 1920240"/>
              <a:gd name="connsiteY19" fmla="*/ 367665 h 666750"/>
              <a:gd name="connsiteX20" fmla="*/ 901065 w 1920240"/>
              <a:gd name="connsiteY20" fmla="*/ 381000 h 666750"/>
              <a:gd name="connsiteX21" fmla="*/ 922020 w 1920240"/>
              <a:gd name="connsiteY21" fmla="*/ 417195 h 666750"/>
              <a:gd name="connsiteX22" fmla="*/ 954405 w 1920240"/>
              <a:gd name="connsiteY22" fmla="*/ 407670 h 666750"/>
              <a:gd name="connsiteX23" fmla="*/ 1003935 w 1920240"/>
              <a:gd name="connsiteY23" fmla="*/ 407670 h 666750"/>
              <a:gd name="connsiteX24" fmla="*/ 1068705 w 1920240"/>
              <a:gd name="connsiteY24" fmla="*/ 384810 h 666750"/>
              <a:gd name="connsiteX25" fmla="*/ 1299210 w 1920240"/>
              <a:gd name="connsiteY25" fmla="*/ 274320 h 666750"/>
              <a:gd name="connsiteX26" fmla="*/ 1598295 w 1920240"/>
              <a:gd name="connsiteY26" fmla="*/ 318135 h 666750"/>
              <a:gd name="connsiteX27" fmla="*/ 1636395 w 1920240"/>
              <a:gd name="connsiteY27" fmla="*/ 375285 h 666750"/>
              <a:gd name="connsiteX28" fmla="*/ 1783080 w 1920240"/>
              <a:gd name="connsiteY28" fmla="*/ 388620 h 666750"/>
              <a:gd name="connsiteX29" fmla="*/ 1792605 w 1920240"/>
              <a:gd name="connsiteY29" fmla="*/ 434340 h 666750"/>
              <a:gd name="connsiteX30" fmla="*/ 1805940 w 1920240"/>
              <a:gd name="connsiteY30" fmla="*/ 466725 h 666750"/>
              <a:gd name="connsiteX31" fmla="*/ 1807845 w 1920240"/>
              <a:gd name="connsiteY31" fmla="*/ 493395 h 666750"/>
              <a:gd name="connsiteX32" fmla="*/ 1794510 w 1920240"/>
              <a:gd name="connsiteY32" fmla="*/ 529590 h 666750"/>
              <a:gd name="connsiteX33" fmla="*/ 1777365 w 1920240"/>
              <a:gd name="connsiteY33" fmla="*/ 541020 h 666750"/>
              <a:gd name="connsiteX34" fmla="*/ 1796415 w 1920240"/>
              <a:gd name="connsiteY34" fmla="*/ 598170 h 666750"/>
              <a:gd name="connsiteX35" fmla="*/ 1798320 w 1920240"/>
              <a:gd name="connsiteY35" fmla="*/ 544830 h 666750"/>
              <a:gd name="connsiteX36" fmla="*/ 1817370 w 1920240"/>
              <a:gd name="connsiteY36" fmla="*/ 506730 h 666750"/>
              <a:gd name="connsiteX37" fmla="*/ 1832610 w 1920240"/>
              <a:gd name="connsiteY37" fmla="*/ 487680 h 666750"/>
              <a:gd name="connsiteX38" fmla="*/ 1815465 w 1920240"/>
              <a:gd name="connsiteY38" fmla="*/ 476250 h 666750"/>
              <a:gd name="connsiteX39" fmla="*/ 1838325 w 1920240"/>
              <a:gd name="connsiteY39" fmla="*/ 398145 h 666750"/>
              <a:gd name="connsiteX40" fmla="*/ 1866900 w 1920240"/>
              <a:gd name="connsiteY40" fmla="*/ 388620 h 666750"/>
              <a:gd name="connsiteX41" fmla="*/ 1891665 w 1920240"/>
              <a:gd name="connsiteY41" fmla="*/ 367665 h 666750"/>
              <a:gd name="connsiteX42" fmla="*/ 1920240 w 1920240"/>
              <a:gd name="connsiteY42" fmla="*/ 367665 h 666750"/>
              <a:gd name="connsiteX43" fmla="*/ 1882140 w 1920240"/>
              <a:gd name="connsiteY43" fmla="*/ 186690 h 666750"/>
              <a:gd name="connsiteX44" fmla="*/ 1804035 w 1920240"/>
              <a:gd name="connsiteY44" fmla="*/ 0 h 666750"/>
              <a:gd name="connsiteX45" fmla="*/ 232410 w 1920240"/>
              <a:gd name="connsiteY45" fmla="*/ 11430 h 666750"/>
              <a:gd name="connsiteX46" fmla="*/ 0 w 1920240"/>
              <a:gd name="connsiteY46" fmla="*/ 527685 h 666750"/>
              <a:gd name="connsiteX47" fmla="*/ 66675 w 1920240"/>
              <a:gd name="connsiteY47" fmla="*/ 619125 h 666750"/>
              <a:gd name="connsiteX0" fmla="*/ 66675 w 1920240"/>
              <a:gd name="connsiteY0" fmla="*/ 619125 h 666750"/>
              <a:gd name="connsiteX1" fmla="*/ 186690 w 1920240"/>
              <a:gd name="connsiteY1" fmla="*/ 666750 h 666750"/>
              <a:gd name="connsiteX2" fmla="*/ 260985 w 1920240"/>
              <a:gd name="connsiteY2" fmla="*/ 586740 h 666750"/>
              <a:gd name="connsiteX3" fmla="*/ 251460 w 1920240"/>
              <a:gd name="connsiteY3" fmla="*/ 539115 h 666750"/>
              <a:gd name="connsiteX4" fmla="*/ 276225 w 1920240"/>
              <a:gd name="connsiteY4" fmla="*/ 525780 h 666750"/>
              <a:gd name="connsiteX5" fmla="*/ 295275 w 1920240"/>
              <a:gd name="connsiteY5" fmla="*/ 506730 h 666750"/>
              <a:gd name="connsiteX6" fmla="*/ 337185 w 1920240"/>
              <a:gd name="connsiteY6" fmla="*/ 487680 h 666750"/>
              <a:gd name="connsiteX7" fmla="*/ 485775 w 1920240"/>
              <a:gd name="connsiteY7" fmla="*/ 440055 h 666750"/>
              <a:gd name="connsiteX8" fmla="*/ 510540 w 1920240"/>
              <a:gd name="connsiteY8" fmla="*/ 405765 h 666750"/>
              <a:gd name="connsiteX9" fmla="*/ 556260 w 1920240"/>
              <a:gd name="connsiteY9" fmla="*/ 405765 h 666750"/>
              <a:gd name="connsiteX10" fmla="*/ 596265 w 1920240"/>
              <a:gd name="connsiteY10" fmla="*/ 415290 h 666750"/>
              <a:gd name="connsiteX11" fmla="*/ 609600 w 1920240"/>
              <a:gd name="connsiteY11" fmla="*/ 403860 h 666750"/>
              <a:gd name="connsiteX12" fmla="*/ 647700 w 1920240"/>
              <a:gd name="connsiteY12" fmla="*/ 401955 h 666750"/>
              <a:gd name="connsiteX13" fmla="*/ 779145 w 1920240"/>
              <a:gd name="connsiteY13" fmla="*/ 321945 h 666750"/>
              <a:gd name="connsiteX14" fmla="*/ 830580 w 1920240"/>
              <a:gd name="connsiteY14" fmla="*/ 321945 h 666750"/>
              <a:gd name="connsiteX15" fmla="*/ 834390 w 1920240"/>
              <a:gd name="connsiteY15" fmla="*/ 329565 h 666750"/>
              <a:gd name="connsiteX16" fmla="*/ 845820 w 1920240"/>
              <a:gd name="connsiteY16" fmla="*/ 312420 h 666750"/>
              <a:gd name="connsiteX17" fmla="*/ 885825 w 1920240"/>
              <a:gd name="connsiteY17" fmla="*/ 316230 h 666750"/>
              <a:gd name="connsiteX18" fmla="*/ 906780 w 1920240"/>
              <a:gd name="connsiteY18" fmla="*/ 339090 h 666750"/>
              <a:gd name="connsiteX19" fmla="*/ 912495 w 1920240"/>
              <a:gd name="connsiteY19" fmla="*/ 367665 h 666750"/>
              <a:gd name="connsiteX20" fmla="*/ 901065 w 1920240"/>
              <a:gd name="connsiteY20" fmla="*/ 381000 h 666750"/>
              <a:gd name="connsiteX21" fmla="*/ 922020 w 1920240"/>
              <a:gd name="connsiteY21" fmla="*/ 417195 h 666750"/>
              <a:gd name="connsiteX22" fmla="*/ 954405 w 1920240"/>
              <a:gd name="connsiteY22" fmla="*/ 407670 h 666750"/>
              <a:gd name="connsiteX23" fmla="*/ 1003935 w 1920240"/>
              <a:gd name="connsiteY23" fmla="*/ 407670 h 666750"/>
              <a:gd name="connsiteX24" fmla="*/ 1068705 w 1920240"/>
              <a:gd name="connsiteY24" fmla="*/ 384810 h 666750"/>
              <a:gd name="connsiteX25" fmla="*/ 1299210 w 1920240"/>
              <a:gd name="connsiteY25" fmla="*/ 274320 h 666750"/>
              <a:gd name="connsiteX26" fmla="*/ 1598295 w 1920240"/>
              <a:gd name="connsiteY26" fmla="*/ 318135 h 666750"/>
              <a:gd name="connsiteX27" fmla="*/ 1636395 w 1920240"/>
              <a:gd name="connsiteY27" fmla="*/ 375285 h 666750"/>
              <a:gd name="connsiteX28" fmla="*/ 1783080 w 1920240"/>
              <a:gd name="connsiteY28" fmla="*/ 388620 h 666750"/>
              <a:gd name="connsiteX29" fmla="*/ 1792605 w 1920240"/>
              <a:gd name="connsiteY29" fmla="*/ 434340 h 666750"/>
              <a:gd name="connsiteX30" fmla="*/ 1805940 w 1920240"/>
              <a:gd name="connsiteY30" fmla="*/ 466725 h 666750"/>
              <a:gd name="connsiteX31" fmla="*/ 1807845 w 1920240"/>
              <a:gd name="connsiteY31" fmla="*/ 493395 h 666750"/>
              <a:gd name="connsiteX32" fmla="*/ 1794510 w 1920240"/>
              <a:gd name="connsiteY32" fmla="*/ 529590 h 666750"/>
              <a:gd name="connsiteX33" fmla="*/ 1777365 w 1920240"/>
              <a:gd name="connsiteY33" fmla="*/ 541020 h 666750"/>
              <a:gd name="connsiteX34" fmla="*/ 1796415 w 1920240"/>
              <a:gd name="connsiteY34" fmla="*/ 598170 h 666750"/>
              <a:gd name="connsiteX35" fmla="*/ 1798320 w 1920240"/>
              <a:gd name="connsiteY35" fmla="*/ 544830 h 666750"/>
              <a:gd name="connsiteX36" fmla="*/ 1817370 w 1920240"/>
              <a:gd name="connsiteY36" fmla="*/ 506730 h 666750"/>
              <a:gd name="connsiteX37" fmla="*/ 1832610 w 1920240"/>
              <a:gd name="connsiteY37" fmla="*/ 487680 h 666750"/>
              <a:gd name="connsiteX38" fmla="*/ 1815465 w 1920240"/>
              <a:gd name="connsiteY38" fmla="*/ 476250 h 666750"/>
              <a:gd name="connsiteX39" fmla="*/ 1838325 w 1920240"/>
              <a:gd name="connsiteY39" fmla="*/ 398145 h 666750"/>
              <a:gd name="connsiteX40" fmla="*/ 1866900 w 1920240"/>
              <a:gd name="connsiteY40" fmla="*/ 388620 h 666750"/>
              <a:gd name="connsiteX41" fmla="*/ 1891665 w 1920240"/>
              <a:gd name="connsiteY41" fmla="*/ 367665 h 666750"/>
              <a:gd name="connsiteX42" fmla="*/ 1920240 w 1920240"/>
              <a:gd name="connsiteY42" fmla="*/ 367665 h 666750"/>
              <a:gd name="connsiteX43" fmla="*/ 1882140 w 1920240"/>
              <a:gd name="connsiteY43" fmla="*/ 186690 h 666750"/>
              <a:gd name="connsiteX44" fmla="*/ 1804035 w 1920240"/>
              <a:gd name="connsiteY44" fmla="*/ 0 h 666750"/>
              <a:gd name="connsiteX45" fmla="*/ 232410 w 1920240"/>
              <a:gd name="connsiteY45" fmla="*/ 11430 h 666750"/>
              <a:gd name="connsiteX46" fmla="*/ 0 w 1920240"/>
              <a:gd name="connsiteY46" fmla="*/ 527685 h 666750"/>
              <a:gd name="connsiteX47" fmla="*/ 66675 w 1920240"/>
              <a:gd name="connsiteY47" fmla="*/ 619125 h 666750"/>
              <a:gd name="connsiteX0" fmla="*/ 66675 w 1920240"/>
              <a:gd name="connsiteY0" fmla="*/ 619125 h 666750"/>
              <a:gd name="connsiteX1" fmla="*/ 186690 w 1920240"/>
              <a:gd name="connsiteY1" fmla="*/ 666750 h 666750"/>
              <a:gd name="connsiteX2" fmla="*/ 274320 w 1920240"/>
              <a:gd name="connsiteY2" fmla="*/ 619125 h 666750"/>
              <a:gd name="connsiteX3" fmla="*/ 251460 w 1920240"/>
              <a:gd name="connsiteY3" fmla="*/ 539115 h 666750"/>
              <a:gd name="connsiteX4" fmla="*/ 276225 w 1920240"/>
              <a:gd name="connsiteY4" fmla="*/ 525780 h 666750"/>
              <a:gd name="connsiteX5" fmla="*/ 295275 w 1920240"/>
              <a:gd name="connsiteY5" fmla="*/ 506730 h 666750"/>
              <a:gd name="connsiteX6" fmla="*/ 337185 w 1920240"/>
              <a:gd name="connsiteY6" fmla="*/ 487680 h 666750"/>
              <a:gd name="connsiteX7" fmla="*/ 485775 w 1920240"/>
              <a:gd name="connsiteY7" fmla="*/ 440055 h 666750"/>
              <a:gd name="connsiteX8" fmla="*/ 510540 w 1920240"/>
              <a:gd name="connsiteY8" fmla="*/ 405765 h 666750"/>
              <a:gd name="connsiteX9" fmla="*/ 556260 w 1920240"/>
              <a:gd name="connsiteY9" fmla="*/ 405765 h 666750"/>
              <a:gd name="connsiteX10" fmla="*/ 596265 w 1920240"/>
              <a:gd name="connsiteY10" fmla="*/ 415290 h 666750"/>
              <a:gd name="connsiteX11" fmla="*/ 609600 w 1920240"/>
              <a:gd name="connsiteY11" fmla="*/ 403860 h 666750"/>
              <a:gd name="connsiteX12" fmla="*/ 647700 w 1920240"/>
              <a:gd name="connsiteY12" fmla="*/ 401955 h 666750"/>
              <a:gd name="connsiteX13" fmla="*/ 779145 w 1920240"/>
              <a:gd name="connsiteY13" fmla="*/ 321945 h 666750"/>
              <a:gd name="connsiteX14" fmla="*/ 830580 w 1920240"/>
              <a:gd name="connsiteY14" fmla="*/ 321945 h 666750"/>
              <a:gd name="connsiteX15" fmla="*/ 834390 w 1920240"/>
              <a:gd name="connsiteY15" fmla="*/ 329565 h 666750"/>
              <a:gd name="connsiteX16" fmla="*/ 845820 w 1920240"/>
              <a:gd name="connsiteY16" fmla="*/ 312420 h 666750"/>
              <a:gd name="connsiteX17" fmla="*/ 885825 w 1920240"/>
              <a:gd name="connsiteY17" fmla="*/ 316230 h 666750"/>
              <a:gd name="connsiteX18" fmla="*/ 906780 w 1920240"/>
              <a:gd name="connsiteY18" fmla="*/ 339090 h 666750"/>
              <a:gd name="connsiteX19" fmla="*/ 912495 w 1920240"/>
              <a:gd name="connsiteY19" fmla="*/ 367665 h 666750"/>
              <a:gd name="connsiteX20" fmla="*/ 901065 w 1920240"/>
              <a:gd name="connsiteY20" fmla="*/ 381000 h 666750"/>
              <a:gd name="connsiteX21" fmla="*/ 922020 w 1920240"/>
              <a:gd name="connsiteY21" fmla="*/ 417195 h 666750"/>
              <a:gd name="connsiteX22" fmla="*/ 954405 w 1920240"/>
              <a:gd name="connsiteY22" fmla="*/ 407670 h 666750"/>
              <a:gd name="connsiteX23" fmla="*/ 1003935 w 1920240"/>
              <a:gd name="connsiteY23" fmla="*/ 407670 h 666750"/>
              <a:gd name="connsiteX24" fmla="*/ 1068705 w 1920240"/>
              <a:gd name="connsiteY24" fmla="*/ 384810 h 666750"/>
              <a:gd name="connsiteX25" fmla="*/ 1299210 w 1920240"/>
              <a:gd name="connsiteY25" fmla="*/ 274320 h 666750"/>
              <a:gd name="connsiteX26" fmla="*/ 1598295 w 1920240"/>
              <a:gd name="connsiteY26" fmla="*/ 318135 h 666750"/>
              <a:gd name="connsiteX27" fmla="*/ 1636395 w 1920240"/>
              <a:gd name="connsiteY27" fmla="*/ 375285 h 666750"/>
              <a:gd name="connsiteX28" fmla="*/ 1783080 w 1920240"/>
              <a:gd name="connsiteY28" fmla="*/ 388620 h 666750"/>
              <a:gd name="connsiteX29" fmla="*/ 1792605 w 1920240"/>
              <a:gd name="connsiteY29" fmla="*/ 434340 h 666750"/>
              <a:gd name="connsiteX30" fmla="*/ 1805940 w 1920240"/>
              <a:gd name="connsiteY30" fmla="*/ 466725 h 666750"/>
              <a:gd name="connsiteX31" fmla="*/ 1807845 w 1920240"/>
              <a:gd name="connsiteY31" fmla="*/ 493395 h 666750"/>
              <a:gd name="connsiteX32" fmla="*/ 1794510 w 1920240"/>
              <a:gd name="connsiteY32" fmla="*/ 529590 h 666750"/>
              <a:gd name="connsiteX33" fmla="*/ 1777365 w 1920240"/>
              <a:gd name="connsiteY33" fmla="*/ 541020 h 666750"/>
              <a:gd name="connsiteX34" fmla="*/ 1796415 w 1920240"/>
              <a:gd name="connsiteY34" fmla="*/ 598170 h 666750"/>
              <a:gd name="connsiteX35" fmla="*/ 1798320 w 1920240"/>
              <a:gd name="connsiteY35" fmla="*/ 544830 h 666750"/>
              <a:gd name="connsiteX36" fmla="*/ 1817370 w 1920240"/>
              <a:gd name="connsiteY36" fmla="*/ 506730 h 666750"/>
              <a:gd name="connsiteX37" fmla="*/ 1832610 w 1920240"/>
              <a:gd name="connsiteY37" fmla="*/ 487680 h 666750"/>
              <a:gd name="connsiteX38" fmla="*/ 1815465 w 1920240"/>
              <a:gd name="connsiteY38" fmla="*/ 476250 h 666750"/>
              <a:gd name="connsiteX39" fmla="*/ 1838325 w 1920240"/>
              <a:gd name="connsiteY39" fmla="*/ 398145 h 666750"/>
              <a:gd name="connsiteX40" fmla="*/ 1866900 w 1920240"/>
              <a:gd name="connsiteY40" fmla="*/ 388620 h 666750"/>
              <a:gd name="connsiteX41" fmla="*/ 1891665 w 1920240"/>
              <a:gd name="connsiteY41" fmla="*/ 367665 h 666750"/>
              <a:gd name="connsiteX42" fmla="*/ 1920240 w 1920240"/>
              <a:gd name="connsiteY42" fmla="*/ 367665 h 666750"/>
              <a:gd name="connsiteX43" fmla="*/ 1882140 w 1920240"/>
              <a:gd name="connsiteY43" fmla="*/ 186690 h 666750"/>
              <a:gd name="connsiteX44" fmla="*/ 1804035 w 1920240"/>
              <a:gd name="connsiteY44" fmla="*/ 0 h 666750"/>
              <a:gd name="connsiteX45" fmla="*/ 232410 w 1920240"/>
              <a:gd name="connsiteY45" fmla="*/ 11430 h 666750"/>
              <a:gd name="connsiteX46" fmla="*/ 0 w 1920240"/>
              <a:gd name="connsiteY46" fmla="*/ 527685 h 666750"/>
              <a:gd name="connsiteX47" fmla="*/ 66675 w 1920240"/>
              <a:gd name="connsiteY47" fmla="*/ 619125 h 666750"/>
              <a:gd name="connsiteX0" fmla="*/ 66675 w 1920240"/>
              <a:gd name="connsiteY0" fmla="*/ 619125 h 666750"/>
              <a:gd name="connsiteX1" fmla="*/ 186690 w 1920240"/>
              <a:gd name="connsiteY1" fmla="*/ 666750 h 666750"/>
              <a:gd name="connsiteX2" fmla="*/ 274320 w 1920240"/>
              <a:gd name="connsiteY2" fmla="*/ 619125 h 666750"/>
              <a:gd name="connsiteX3" fmla="*/ 259080 w 1920240"/>
              <a:gd name="connsiteY3" fmla="*/ 575310 h 666750"/>
              <a:gd name="connsiteX4" fmla="*/ 276225 w 1920240"/>
              <a:gd name="connsiteY4" fmla="*/ 525780 h 666750"/>
              <a:gd name="connsiteX5" fmla="*/ 295275 w 1920240"/>
              <a:gd name="connsiteY5" fmla="*/ 506730 h 666750"/>
              <a:gd name="connsiteX6" fmla="*/ 337185 w 1920240"/>
              <a:gd name="connsiteY6" fmla="*/ 487680 h 666750"/>
              <a:gd name="connsiteX7" fmla="*/ 485775 w 1920240"/>
              <a:gd name="connsiteY7" fmla="*/ 440055 h 666750"/>
              <a:gd name="connsiteX8" fmla="*/ 510540 w 1920240"/>
              <a:gd name="connsiteY8" fmla="*/ 405765 h 666750"/>
              <a:gd name="connsiteX9" fmla="*/ 556260 w 1920240"/>
              <a:gd name="connsiteY9" fmla="*/ 405765 h 666750"/>
              <a:gd name="connsiteX10" fmla="*/ 596265 w 1920240"/>
              <a:gd name="connsiteY10" fmla="*/ 415290 h 666750"/>
              <a:gd name="connsiteX11" fmla="*/ 609600 w 1920240"/>
              <a:gd name="connsiteY11" fmla="*/ 403860 h 666750"/>
              <a:gd name="connsiteX12" fmla="*/ 647700 w 1920240"/>
              <a:gd name="connsiteY12" fmla="*/ 401955 h 666750"/>
              <a:gd name="connsiteX13" fmla="*/ 779145 w 1920240"/>
              <a:gd name="connsiteY13" fmla="*/ 321945 h 666750"/>
              <a:gd name="connsiteX14" fmla="*/ 830580 w 1920240"/>
              <a:gd name="connsiteY14" fmla="*/ 321945 h 666750"/>
              <a:gd name="connsiteX15" fmla="*/ 834390 w 1920240"/>
              <a:gd name="connsiteY15" fmla="*/ 329565 h 666750"/>
              <a:gd name="connsiteX16" fmla="*/ 845820 w 1920240"/>
              <a:gd name="connsiteY16" fmla="*/ 312420 h 666750"/>
              <a:gd name="connsiteX17" fmla="*/ 885825 w 1920240"/>
              <a:gd name="connsiteY17" fmla="*/ 316230 h 666750"/>
              <a:gd name="connsiteX18" fmla="*/ 906780 w 1920240"/>
              <a:gd name="connsiteY18" fmla="*/ 339090 h 666750"/>
              <a:gd name="connsiteX19" fmla="*/ 912495 w 1920240"/>
              <a:gd name="connsiteY19" fmla="*/ 367665 h 666750"/>
              <a:gd name="connsiteX20" fmla="*/ 901065 w 1920240"/>
              <a:gd name="connsiteY20" fmla="*/ 381000 h 666750"/>
              <a:gd name="connsiteX21" fmla="*/ 922020 w 1920240"/>
              <a:gd name="connsiteY21" fmla="*/ 417195 h 666750"/>
              <a:gd name="connsiteX22" fmla="*/ 954405 w 1920240"/>
              <a:gd name="connsiteY22" fmla="*/ 407670 h 666750"/>
              <a:gd name="connsiteX23" fmla="*/ 1003935 w 1920240"/>
              <a:gd name="connsiteY23" fmla="*/ 407670 h 666750"/>
              <a:gd name="connsiteX24" fmla="*/ 1068705 w 1920240"/>
              <a:gd name="connsiteY24" fmla="*/ 384810 h 666750"/>
              <a:gd name="connsiteX25" fmla="*/ 1299210 w 1920240"/>
              <a:gd name="connsiteY25" fmla="*/ 274320 h 666750"/>
              <a:gd name="connsiteX26" fmla="*/ 1598295 w 1920240"/>
              <a:gd name="connsiteY26" fmla="*/ 318135 h 666750"/>
              <a:gd name="connsiteX27" fmla="*/ 1636395 w 1920240"/>
              <a:gd name="connsiteY27" fmla="*/ 375285 h 666750"/>
              <a:gd name="connsiteX28" fmla="*/ 1783080 w 1920240"/>
              <a:gd name="connsiteY28" fmla="*/ 388620 h 666750"/>
              <a:gd name="connsiteX29" fmla="*/ 1792605 w 1920240"/>
              <a:gd name="connsiteY29" fmla="*/ 434340 h 666750"/>
              <a:gd name="connsiteX30" fmla="*/ 1805940 w 1920240"/>
              <a:gd name="connsiteY30" fmla="*/ 466725 h 666750"/>
              <a:gd name="connsiteX31" fmla="*/ 1807845 w 1920240"/>
              <a:gd name="connsiteY31" fmla="*/ 493395 h 666750"/>
              <a:gd name="connsiteX32" fmla="*/ 1794510 w 1920240"/>
              <a:gd name="connsiteY32" fmla="*/ 529590 h 666750"/>
              <a:gd name="connsiteX33" fmla="*/ 1777365 w 1920240"/>
              <a:gd name="connsiteY33" fmla="*/ 541020 h 666750"/>
              <a:gd name="connsiteX34" fmla="*/ 1796415 w 1920240"/>
              <a:gd name="connsiteY34" fmla="*/ 598170 h 666750"/>
              <a:gd name="connsiteX35" fmla="*/ 1798320 w 1920240"/>
              <a:gd name="connsiteY35" fmla="*/ 544830 h 666750"/>
              <a:gd name="connsiteX36" fmla="*/ 1817370 w 1920240"/>
              <a:gd name="connsiteY36" fmla="*/ 506730 h 666750"/>
              <a:gd name="connsiteX37" fmla="*/ 1832610 w 1920240"/>
              <a:gd name="connsiteY37" fmla="*/ 487680 h 666750"/>
              <a:gd name="connsiteX38" fmla="*/ 1815465 w 1920240"/>
              <a:gd name="connsiteY38" fmla="*/ 476250 h 666750"/>
              <a:gd name="connsiteX39" fmla="*/ 1838325 w 1920240"/>
              <a:gd name="connsiteY39" fmla="*/ 398145 h 666750"/>
              <a:gd name="connsiteX40" fmla="*/ 1866900 w 1920240"/>
              <a:gd name="connsiteY40" fmla="*/ 388620 h 666750"/>
              <a:gd name="connsiteX41" fmla="*/ 1891665 w 1920240"/>
              <a:gd name="connsiteY41" fmla="*/ 367665 h 666750"/>
              <a:gd name="connsiteX42" fmla="*/ 1920240 w 1920240"/>
              <a:gd name="connsiteY42" fmla="*/ 367665 h 666750"/>
              <a:gd name="connsiteX43" fmla="*/ 1882140 w 1920240"/>
              <a:gd name="connsiteY43" fmla="*/ 186690 h 666750"/>
              <a:gd name="connsiteX44" fmla="*/ 1804035 w 1920240"/>
              <a:gd name="connsiteY44" fmla="*/ 0 h 666750"/>
              <a:gd name="connsiteX45" fmla="*/ 232410 w 1920240"/>
              <a:gd name="connsiteY45" fmla="*/ 11430 h 666750"/>
              <a:gd name="connsiteX46" fmla="*/ 0 w 1920240"/>
              <a:gd name="connsiteY46" fmla="*/ 527685 h 666750"/>
              <a:gd name="connsiteX47" fmla="*/ 66675 w 1920240"/>
              <a:gd name="connsiteY47" fmla="*/ 619125 h 666750"/>
              <a:gd name="connsiteX0" fmla="*/ 66675 w 1920240"/>
              <a:gd name="connsiteY0" fmla="*/ 619125 h 666750"/>
              <a:gd name="connsiteX1" fmla="*/ 186690 w 1920240"/>
              <a:gd name="connsiteY1" fmla="*/ 666750 h 666750"/>
              <a:gd name="connsiteX2" fmla="*/ 274320 w 1920240"/>
              <a:gd name="connsiteY2" fmla="*/ 619125 h 666750"/>
              <a:gd name="connsiteX3" fmla="*/ 259080 w 1920240"/>
              <a:gd name="connsiteY3" fmla="*/ 575310 h 666750"/>
              <a:gd name="connsiteX4" fmla="*/ 276225 w 1920240"/>
              <a:gd name="connsiteY4" fmla="*/ 525780 h 666750"/>
              <a:gd name="connsiteX5" fmla="*/ 308610 w 1920240"/>
              <a:gd name="connsiteY5" fmla="*/ 506730 h 666750"/>
              <a:gd name="connsiteX6" fmla="*/ 337185 w 1920240"/>
              <a:gd name="connsiteY6" fmla="*/ 487680 h 666750"/>
              <a:gd name="connsiteX7" fmla="*/ 485775 w 1920240"/>
              <a:gd name="connsiteY7" fmla="*/ 440055 h 666750"/>
              <a:gd name="connsiteX8" fmla="*/ 510540 w 1920240"/>
              <a:gd name="connsiteY8" fmla="*/ 405765 h 666750"/>
              <a:gd name="connsiteX9" fmla="*/ 556260 w 1920240"/>
              <a:gd name="connsiteY9" fmla="*/ 405765 h 666750"/>
              <a:gd name="connsiteX10" fmla="*/ 596265 w 1920240"/>
              <a:gd name="connsiteY10" fmla="*/ 415290 h 666750"/>
              <a:gd name="connsiteX11" fmla="*/ 609600 w 1920240"/>
              <a:gd name="connsiteY11" fmla="*/ 403860 h 666750"/>
              <a:gd name="connsiteX12" fmla="*/ 647700 w 1920240"/>
              <a:gd name="connsiteY12" fmla="*/ 401955 h 666750"/>
              <a:gd name="connsiteX13" fmla="*/ 779145 w 1920240"/>
              <a:gd name="connsiteY13" fmla="*/ 321945 h 666750"/>
              <a:gd name="connsiteX14" fmla="*/ 830580 w 1920240"/>
              <a:gd name="connsiteY14" fmla="*/ 321945 h 666750"/>
              <a:gd name="connsiteX15" fmla="*/ 834390 w 1920240"/>
              <a:gd name="connsiteY15" fmla="*/ 329565 h 666750"/>
              <a:gd name="connsiteX16" fmla="*/ 845820 w 1920240"/>
              <a:gd name="connsiteY16" fmla="*/ 312420 h 666750"/>
              <a:gd name="connsiteX17" fmla="*/ 885825 w 1920240"/>
              <a:gd name="connsiteY17" fmla="*/ 316230 h 666750"/>
              <a:gd name="connsiteX18" fmla="*/ 906780 w 1920240"/>
              <a:gd name="connsiteY18" fmla="*/ 339090 h 666750"/>
              <a:gd name="connsiteX19" fmla="*/ 912495 w 1920240"/>
              <a:gd name="connsiteY19" fmla="*/ 367665 h 666750"/>
              <a:gd name="connsiteX20" fmla="*/ 901065 w 1920240"/>
              <a:gd name="connsiteY20" fmla="*/ 381000 h 666750"/>
              <a:gd name="connsiteX21" fmla="*/ 922020 w 1920240"/>
              <a:gd name="connsiteY21" fmla="*/ 417195 h 666750"/>
              <a:gd name="connsiteX22" fmla="*/ 954405 w 1920240"/>
              <a:gd name="connsiteY22" fmla="*/ 407670 h 666750"/>
              <a:gd name="connsiteX23" fmla="*/ 1003935 w 1920240"/>
              <a:gd name="connsiteY23" fmla="*/ 407670 h 666750"/>
              <a:gd name="connsiteX24" fmla="*/ 1068705 w 1920240"/>
              <a:gd name="connsiteY24" fmla="*/ 384810 h 666750"/>
              <a:gd name="connsiteX25" fmla="*/ 1299210 w 1920240"/>
              <a:gd name="connsiteY25" fmla="*/ 274320 h 666750"/>
              <a:gd name="connsiteX26" fmla="*/ 1598295 w 1920240"/>
              <a:gd name="connsiteY26" fmla="*/ 318135 h 666750"/>
              <a:gd name="connsiteX27" fmla="*/ 1636395 w 1920240"/>
              <a:gd name="connsiteY27" fmla="*/ 375285 h 666750"/>
              <a:gd name="connsiteX28" fmla="*/ 1783080 w 1920240"/>
              <a:gd name="connsiteY28" fmla="*/ 388620 h 666750"/>
              <a:gd name="connsiteX29" fmla="*/ 1792605 w 1920240"/>
              <a:gd name="connsiteY29" fmla="*/ 434340 h 666750"/>
              <a:gd name="connsiteX30" fmla="*/ 1805940 w 1920240"/>
              <a:gd name="connsiteY30" fmla="*/ 466725 h 666750"/>
              <a:gd name="connsiteX31" fmla="*/ 1807845 w 1920240"/>
              <a:gd name="connsiteY31" fmla="*/ 493395 h 666750"/>
              <a:gd name="connsiteX32" fmla="*/ 1794510 w 1920240"/>
              <a:gd name="connsiteY32" fmla="*/ 529590 h 666750"/>
              <a:gd name="connsiteX33" fmla="*/ 1777365 w 1920240"/>
              <a:gd name="connsiteY33" fmla="*/ 541020 h 666750"/>
              <a:gd name="connsiteX34" fmla="*/ 1796415 w 1920240"/>
              <a:gd name="connsiteY34" fmla="*/ 598170 h 666750"/>
              <a:gd name="connsiteX35" fmla="*/ 1798320 w 1920240"/>
              <a:gd name="connsiteY35" fmla="*/ 544830 h 666750"/>
              <a:gd name="connsiteX36" fmla="*/ 1817370 w 1920240"/>
              <a:gd name="connsiteY36" fmla="*/ 506730 h 666750"/>
              <a:gd name="connsiteX37" fmla="*/ 1832610 w 1920240"/>
              <a:gd name="connsiteY37" fmla="*/ 487680 h 666750"/>
              <a:gd name="connsiteX38" fmla="*/ 1815465 w 1920240"/>
              <a:gd name="connsiteY38" fmla="*/ 476250 h 666750"/>
              <a:gd name="connsiteX39" fmla="*/ 1838325 w 1920240"/>
              <a:gd name="connsiteY39" fmla="*/ 398145 h 666750"/>
              <a:gd name="connsiteX40" fmla="*/ 1866900 w 1920240"/>
              <a:gd name="connsiteY40" fmla="*/ 388620 h 666750"/>
              <a:gd name="connsiteX41" fmla="*/ 1891665 w 1920240"/>
              <a:gd name="connsiteY41" fmla="*/ 367665 h 666750"/>
              <a:gd name="connsiteX42" fmla="*/ 1920240 w 1920240"/>
              <a:gd name="connsiteY42" fmla="*/ 367665 h 666750"/>
              <a:gd name="connsiteX43" fmla="*/ 1882140 w 1920240"/>
              <a:gd name="connsiteY43" fmla="*/ 186690 h 666750"/>
              <a:gd name="connsiteX44" fmla="*/ 1804035 w 1920240"/>
              <a:gd name="connsiteY44" fmla="*/ 0 h 666750"/>
              <a:gd name="connsiteX45" fmla="*/ 232410 w 1920240"/>
              <a:gd name="connsiteY45" fmla="*/ 11430 h 666750"/>
              <a:gd name="connsiteX46" fmla="*/ 0 w 1920240"/>
              <a:gd name="connsiteY46" fmla="*/ 527685 h 666750"/>
              <a:gd name="connsiteX47" fmla="*/ 66675 w 1920240"/>
              <a:gd name="connsiteY47" fmla="*/ 619125 h 666750"/>
              <a:gd name="connsiteX0" fmla="*/ 66675 w 1920240"/>
              <a:gd name="connsiteY0" fmla="*/ 619125 h 666750"/>
              <a:gd name="connsiteX1" fmla="*/ 186690 w 1920240"/>
              <a:gd name="connsiteY1" fmla="*/ 666750 h 666750"/>
              <a:gd name="connsiteX2" fmla="*/ 274320 w 1920240"/>
              <a:gd name="connsiteY2" fmla="*/ 619125 h 666750"/>
              <a:gd name="connsiteX3" fmla="*/ 259080 w 1920240"/>
              <a:gd name="connsiteY3" fmla="*/ 575310 h 666750"/>
              <a:gd name="connsiteX4" fmla="*/ 276225 w 1920240"/>
              <a:gd name="connsiteY4" fmla="*/ 525780 h 666750"/>
              <a:gd name="connsiteX5" fmla="*/ 308610 w 1920240"/>
              <a:gd name="connsiteY5" fmla="*/ 506730 h 666750"/>
              <a:gd name="connsiteX6" fmla="*/ 342900 w 1920240"/>
              <a:gd name="connsiteY6" fmla="*/ 487680 h 666750"/>
              <a:gd name="connsiteX7" fmla="*/ 485775 w 1920240"/>
              <a:gd name="connsiteY7" fmla="*/ 440055 h 666750"/>
              <a:gd name="connsiteX8" fmla="*/ 510540 w 1920240"/>
              <a:gd name="connsiteY8" fmla="*/ 405765 h 666750"/>
              <a:gd name="connsiteX9" fmla="*/ 556260 w 1920240"/>
              <a:gd name="connsiteY9" fmla="*/ 405765 h 666750"/>
              <a:gd name="connsiteX10" fmla="*/ 596265 w 1920240"/>
              <a:gd name="connsiteY10" fmla="*/ 415290 h 666750"/>
              <a:gd name="connsiteX11" fmla="*/ 609600 w 1920240"/>
              <a:gd name="connsiteY11" fmla="*/ 403860 h 666750"/>
              <a:gd name="connsiteX12" fmla="*/ 647700 w 1920240"/>
              <a:gd name="connsiteY12" fmla="*/ 401955 h 666750"/>
              <a:gd name="connsiteX13" fmla="*/ 779145 w 1920240"/>
              <a:gd name="connsiteY13" fmla="*/ 321945 h 666750"/>
              <a:gd name="connsiteX14" fmla="*/ 830580 w 1920240"/>
              <a:gd name="connsiteY14" fmla="*/ 321945 h 666750"/>
              <a:gd name="connsiteX15" fmla="*/ 834390 w 1920240"/>
              <a:gd name="connsiteY15" fmla="*/ 329565 h 666750"/>
              <a:gd name="connsiteX16" fmla="*/ 845820 w 1920240"/>
              <a:gd name="connsiteY16" fmla="*/ 312420 h 666750"/>
              <a:gd name="connsiteX17" fmla="*/ 885825 w 1920240"/>
              <a:gd name="connsiteY17" fmla="*/ 316230 h 666750"/>
              <a:gd name="connsiteX18" fmla="*/ 906780 w 1920240"/>
              <a:gd name="connsiteY18" fmla="*/ 339090 h 666750"/>
              <a:gd name="connsiteX19" fmla="*/ 912495 w 1920240"/>
              <a:gd name="connsiteY19" fmla="*/ 367665 h 666750"/>
              <a:gd name="connsiteX20" fmla="*/ 901065 w 1920240"/>
              <a:gd name="connsiteY20" fmla="*/ 381000 h 666750"/>
              <a:gd name="connsiteX21" fmla="*/ 922020 w 1920240"/>
              <a:gd name="connsiteY21" fmla="*/ 417195 h 666750"/>
              <a:gd name="connsiteX22" fmla="*/ 954405 w 1920240"/>
              <a:gd name="connsiteY22" fmla="*/ 407670 h 666750"/>
              <a:gd name="connsiteX23" fmla="*/ 1003935 w 1920240"/>
              <a:gd name="connsiteY23" fmla="*/ 407670 h 666750"/>
              <a:gd name="connsiteX24" fmla="*/ 1068705 w 1920240"/>
              <a:gd name="connsiteY24" fmla="*/ 384810 h 666750"/>
              <a:gd name="connsiteX25" fmla="*/ 1299210 w 1920240"/>
              <a:gd name="connsiteY25" fmla="*/ 274320 h 666750"/>
              <a:gd name="connsiteX26" fmla="*/ 1598295 w 1920240"/>
              <a:gd name="connsiteY26" fmla="*/ 318135 h 666750"/>
              <a:gd name="connsiteX27" fmla="*/ 1636395 w 1920240"/>
              <a:gd name="connsiteY27" fmla="*/ 375285 h 666750"/>
              <a:gd name="connsiteX28" fmla="*/ 1783080 w 1920240"/>
              <a:gd name="connsiteY28" fmla="*/ 388620 h 666750"/>
              <a:gd name="connsiteX29" fmla="*/ 1792605 w 1920240"/>
              <a:gd name="connsiteY29" fmla="*/ 434340 h 666750"/>
              <a:gd name="connsiteX30" fmla="*/ 1805940 w 1920240"/>
              <a:gd name="connsiteY30" fmla="*/ 466725 h 666750"/>
              <a:gd name="connsiteX31" fmla="*/ 1807845 w 1920240"/>
              <a:gd name="connsiteY31" fmla="*/ 493395 h 666750"/>
              <a:gd name="connsiteX32" fmla="*/ 1794510 w 1920240"/>
              <a:gd name="connsiteY32" fmla="*/ 529590 h 666750"/>
              <a:gd name="connsiteX33" fmla="*/ 1777365 w 1920240"/>
              <a:gd name="connsiteY33" fmla="*/ 541020 h 666750"/>
              <a:gd name="connsiteX34" fmla="*/ 1796415 w 1920240"/>
              <a:gd name="connsiteY34" fmla="*/ 598170 h 666750"/>
              <a:gd name="connsiteX35" fmla="*/ 1798320 w 1920240"/>
              <a:gd name="connsiteY35" fmla="*/ 544830 h 666750"/>
              <a:gd name="connsiteX36" fmla="*/ 1817370 w 1920240"/>
              <a:gd name="connsiteY36" fmla="*/ 506730 h 666750"/>
              <a:gd name="connsiteX37" fmla="*/ 1832610 w 1920240"/>
              <a:gd name="connsiteY37" fmla="*/ 487680 h 666750"/>
              <a:gd name="connsiteX38" fmla="*/ 1815465 w 1920240"/>
              <a:gd name="connsiteY38" fmla="*/ 476250 h 666750"/>
              <a:gd name="connsiteX39" fmla="*/ 1838325 w 1920240"/>
              <a:gd name="connsiteY39" fmla="*/ 398145 h 666750"/>
              <a:gd name="connsiteX40" fmla="*/ 1866900 w 1920240"/>
              <a:gd name="connsiteY40" fmla="*/ 388620 h 666750"/>
              <a:gd name="connsiteX41" fmla="*/ 1891665 w 1920240"/>
              <a:gd name="connsiteY41" fmla="*/ 367665 h 666750"/>
              <a:gd name="connsiteX42" fmla="*/ 1920240 w 1920240"/>
              <a:gd name="connsiteY42" fmla="*/ 367665 h 666750"/>
              <a:gd name="connsiteX43" fmla="*/ 1882140 w 1920240"/>
              <a:gd name="connsiteY43" fmla="*/ 186690 h 666750"/>
              <a:gd name="connsiteX44" fmla="*/ 1804035 w 1920240"/>
              <a:gd name="connsiteY44" fmla="*/ 0 h 666750"/>
              <a:gd name="connsiteX45" fmla="*/ 232410 w 1920240"/>
              <a:gd name="connsiteY45" fmla="*/ 11430 h 666750"/>
              <a:gd name="connsiteX46" fmla="*/ 0 w 1920240"/>
              <a:gd name="connsiteY46" fmla="*/ 527685 h 666750"/>
              <a:gd name="connsiteX47" fmla="*/ 66675 w 1920240"/>
              <a:gd name="connsiteY47" fmla="*/ 619125 h 666750"/>
              <a:gd name="connsiteX0" fmla="*/ 66675 w 1920240"/>
              <a:gd name="connsiteY0" fmla="*/ 619125 h 666750"/>
              <a:gd name="connsiteX1" fmla="*/ 186690 w 1920240"/>
              <a:gd name="connsiteY1" fmla="*/ 666750 h 666750"/>
              <a:gd name="connsiteX2" fmla="*/ 274320 w 1920240"/>
              <a:gd name="connsiteY2" fmla="*/ 619125 h 666750"/>
              <a:gd name="connsiteX3" fmla="*/ 260985 w 1920240"/>
              <a:gd name="connsiteY3" fmla="*/ 573405 h 666750"/>
              <a:gd name="connsiteX4" fmla="*/ 276225 w 1920240"/>
              <a:gd name="connsiteY4" fmla="*/ 525780 h 666750"/>
              <a:gd name="connsiteX5" fmla="*/ 308610 w 1920240"/>
              <a:gd name="connsiteY5" fmla="*/ 506730 h 666750"/>
              <a:gd name="connsiteX6" fmla="*/ 342900 w 1920240"/>
              <a:gd name="connsiteY6" fmla="*/ 487680 h 666750"/>
              <a:gd name="connsiteX7" fmla="*/ 485775 w 1920240"/>
              <a:gd name="connsiteY7" fmla="*/ 440055 h 666750"/>
              <a:gd name="connsiteX8" fmla="*/ 510540 w 1920240"/>
              <a:gd name="connsiteY8" fmla="*/ 405765 h 666750"/>
              <a:gd name="connsiteX9" fmla="*/ 556260 w 1920240"/>
              <a:gd name="connsiteY9" fmla="*/ 405765 h 666750"/>
              <a:gd name="connsiteX10" fmla="*/ 596265 w 1920240"/>
              <a:gd name="connsiteY10" fmla="*/ 415290 h 666750"/>
              <a:gd name="connsiteX11" fmla="*/ 609600 w 1920240"/>
              <a:gd name="connsiteY11" fmla="*/ 403860 h 666750"/>
              <a:gd name="connsiteX12" fmla="*/ 647700 w 1920240"/>
              <a:gd name="connsiteY12" fmla="*/ 401955 h 666750"/>
              <a:gd name="connsiteX13" fmla="*/ 779145 w 1920240"/>
              <a:gd name="connsiteY13" fmla="*/ 321945 h 666750"/>
              <a:gd name="connsiteX14" fmla="*/ 830580 w 1920240"/>
              <a:gd name="connsiteY14" fmla="*/ 321945 h 666750"/>
              <a:gd name="connsiteX15" fmla="*/ 834390 w 1920240"/>
              <a:gd name="connsiteY15" fmla="*/ 329565 h 666750"/>
              <a:gd name="connsiteX16" fmla="*/ 845820 w 1920240"/>
              <a:gd name="connsiteY16" fmla="*/ 312420 h 666750"/>
              <a:gd name="connsiteX17" fmla="*/ 885825 w 1920240"/>
              <a:gd name="connsiteY17" fmla="*/ 316230 h 666750"/>
              <a:gd name="connsiteX18" fmla="*/ 906780 w 1920240"/>
              <a:gd name="connsiteY18" fmla="*/ 339090 h 666750"/>
              <a:gd name="connsiteX19" fmla="*/ 912495 w 1920240"/>
              <a:gd name="connsiteY19" fmla="*/ 367665 h 666750"/>
              <a:gd name="connsiteX20" fmla="*/ 901065 w 1920240"/>
              <a:gd name="connsiteY20" fmla="*/ 381000 h 666750"/>
              <a:gd name="connsiteX21" fmla="*/ 922020 w 1920240"/>
              <a:gd name="connsiteY21" fmla="*/ 417195 h 666750"/>
              <a:gd name="connsiteX22" fmla="*/ 954405 w 1920240"/>
              <a:gd name="connsiteY22" fmla="*/ 407670 h 666750"/>
              <a:gd name="connsiteX23" fmla="*/ 1003935 w 1920240"/>
              <a:gd name="connsiteY23" fmla="*/ 407670 h 666750"/>
              <a:gd name="connsiteX24" fmla="*/ 1068705 w 1920240"/>
              <a:gd name="connsiteY24" fmla="*/ 384810 h 666750"/>
              <a:gd name="connsiteX25" fmla="*/ 1299210 w 1920240"/>
              <a:gd name="connsiteY25" fmla="*/ 274320 h 666750"/>
              <a:gd name="connsiteX26" fmla="*/ 1598295 w 1920240"/>
              <a:gd name="connsiteY26" fmla="*/ 318135 h 666750"/>
              <a:gd name="connsiteX27" fmla="*/ 1636395 w 1920240"/>
              <a:gd name="connsiteY27" fmla="*/ 375285 h 666750"/>
              <a:gd name="connsiteX28" fmla="*/ 1783080 w 1920240"/>
              <a:gd name="connsiteY28" fmla="*/ 388620 h 666750"/>
              <a:gd name="connsiteX29" fmla="*/ 1792605 w 1920240"/>
              <a:gd name="connsiteY29" fmla="*/ 434340 h 666750"/>
              <a:gd name="connsiteX30" fmla="*/ 1805940 w 1920240"/>
              <a:gd name="connsiteY30" fmla="*/ 466725 h 666750"/>
              <a:gd name="connsiteX31" fmla="*/ 1807845 w 1920240"/>
              <a:gd name="connsiteY31" fmla="*/ 493395 h 666750"/>
              <a:gd name="connsiteX32" fmla="*/ 1794510 w 1920240"/>
              <a:gd name="connsiteY32" fmla="*/ 529590 h 666750"/>
              <a:gd name="connsiteX33" fmla="*/ 1777365 w 1920240"/>
              <a:gd name="connsiteY33" fmla="*/ 541020 h 666750"/>
              <a:gd name="connsiteX34" fmla="*/ 1796415 w 1920240"/>
              <a:gd name="connsiteY34" fmla="*/ 598170 h 666750"/>
              <a:gd name="connsiteX35" fmla="*/ 1798320 w 1920240"/>
              <a:gd name="connsiteY35" fmla="*/ 544830 h 666750"/>
              <a:gd name="connsiteX36" fmla="*/ 1817370 w 1920240"/>
              <a:gd name="connsiteY36" fmla="*/ 506730 h 666750"/>
              <a:gd name="connsiteX37" fmla="*/ 1832610 w 1920240"/>
              <a:gd name="connsiteY37" fmla="*/ 487680 h 666750"/>
              <a:gd name="connsiteX38" fmla="*/ 1815465 w 1920240"/>
              <a:gd name="connsiteY38" fmla="*/ 476250 h 666750"/>
              <a:gd name="connsiteX39" fmla="*/ 1838325 w 1920240"/>
              <a:gd name="connsiteY39" fmla="*/ 398145 h 666750"/>
              <a:gd name="connsiteX40" fmla="*/ 1866900 w 1920240"/>
              <a:gd name="connsiteY40" fmla="*/ 388620 h 666750"/>
              <a:gd name="connsiteX41" fmla="*/ 1891665 w 1920240"/>
              <a:gd name="connsiteY41" fmla="*/ 367665 h 666750"/>
              <a:gd name="connsiteX42" fmla="*/ 1920240 w 1920240"/>
              <a:gd name="connsiteY42" fmla="*/ 367665 h 666750"/>
              <a:gd name="connsiteX43" fmla="*/ 1882140 w 1920240"/>
              <a:gd name="connsiteY43" fmla="*/ 186690 h 666750"/>
              <a:gd name="connsiteX44" fmla="*/ 1804035 w 1920240"/>
              <a:gd name="connsiteY44" fmla="*/ 0 h 666750"/>
              <a:gd name="connsiteX45" fmla="*/ 232410 w 1920240"/>
              <a:gd name="connsiteY45" fmla="*/ 11430 h 666750"/>
              <a:gd name="connsiteX46" fmla="*/ 0 w 1920240"/>
              <a:gd name="connsiteY46" fmla="*/ 527685 h 666750"/>
              <a:gd name="connsiteX47" fmla="*/ 66675 w 1920240"/>
              <a:gd name="connsiteY47" fmla="*/ 619125 h 666750"/>
              <a:gd name="connsiteX0" fmla="*/ 66675 w 1920240"/>
              <a:gd name="connsiteY0" fmla="*/ 619125 h 666750"/>
              <a:gd name="connsiteX1" fmla="*/ 186690 w 1920240"/>
              <a:gd name="connsiteY1" fmla="*/ 666750 h 666750"/>
              <a:gd name="connsiteX2" fmla="*/ 276225 w 1920240"/>
              <a:gd name="connsiteY2" fmla="*/ 613410 h 666750"/>
              <a:gd name="connsiteX3" fmla="*/ 260985 w 1920240"/>
              <a:gd name="connsiteY3" fmla="*/ 573405 h 666750"/>
              <a:gd name="connsiteX4" fmla="*/ 276225 w 1920240"/>
              <a:gd name="connsiteY4" fmla="*/ 525780 h 666750"/>
              <a:gd name="connsiteX5" fmla="*/ 308610 w 1920240"/>
              <a:gd name="connsiteY5" fmla="*/ 506730 h 666750"/>
              <a:gd name="connsiteX6" fmla="*/ 342900 w 1920240"/>
              <a:gd name="connsiteY6" fmla="*/ 487680 h 666750"/>
              <a:gd name="connsiteX7" fmla="*/ 485775 w 1920240"/>
              <a:gd name="connsiteY7" fmla="*/ 440055 h 666750"/>
              <a:gd name="connsiteX8" fmla="*/ 510540 w 1920240"/>
              <a:gd name="connsiteY8" fmla="*/ 405765 h 666750"/>
              <a:gd name="connsiteX9" fmla="*/ 556260 w 1920240"/>
              <a:gd name="connsiteY9" fmla="*/ 405765 h 666750"/>
              <a:gd name="connsiteX10" fmla="*/ 596265 w 1920240"/>
              <a:gd name="connsiteY10" fmla="*/ 415290 h 666750"/>
              <a:gd name="connsiteX11" fmla="*/ 609600 w 1920240"/>
              <a:gd name="connsiteY11" fmla="*/ 403860 h 666750"/>
              <a:gd name="connsiteX12" fmla="*/ 647700 w 1920240"/>
              <a:gd name="connsiteY12" fmla="*/ 401955 h 666750"/>
              <a:gd name="connsiteX13" fmla="*/ 779145 w 1920240"/>
              <a:gd name="connsiteY13" fmla="*/ 321945 h 666750"/>
              <a:gd name="connsiteX14" fmla="*/ 830580 w 1920240"/>
              <a:gd name="connsiteY14" fmla="*/ 321945 h 666750"/>
              <a:gd name="connsiteX15" fmla="*/ 834390 w 1920240"/>
              <a:gd name="connsiteY15" fmla="*/ 329565 h 666750"/>
              <a:gd name="connsiteX16" fmla="*/ 845820 w 1920240"/>
              <a:gd name="connsiteY16" fmla="*/ 312420 h 666750"/>
              <a:gd name="connsiteX17" fmla="*/ 885825 w 1920240"/>
              <a:gd name="connsiteY17" fmla="*/ 316230 h 666750"/>
              <a:gd name="connsiteX18" fmla="*/ 906780 w 1920240"/>
              <a:gd name="connsiteY18" fmla="*/ 339090 h 666750"/>
              <a:gd name="connsiteX19" fmla="*/ 912495 w 1920240"/>
              <a:gd name="connsiteY19" fmla="*/ 367665 h 666750"/>
              <a:gd name="connsiteX20" fmla="*/ 901065 w 1920240"/>
              <a:gd name="connsiteY20" fmla="*/ 381000 h 666750"/>
              <a:gd name="connsiteX21" fmla="*/ 922020 w 1920240"/>
              <a:gd name="connsiteY21" fmla="*/ 417195 h 666750"/>
              <a:gd name="connsiteX22" fmla="*/ 954405 w 1920240"/>
              <a:gd name="connsiteY22" fmla="*/ 407670 h 666750"/>
              <a:gd name="connsiteX23" fmla="*/ 1003935 w 1920240"/>
              <a:gd name="connsiteY23" fmla="*/ 407670 h 666750"/>
              <a:gd name="connsiteX24" fmla="*/ 1068705 w 1920240"/>
              <a:gd name="connsiteY24" fmla="*/ 384810 h 666750"/>
              <a:gd name="connsiteX25" fmla="*/ 1299210 w 1920240"/>
              <a:gd name="connsiteY25" fmla="*/ 274320 h 666750"/>
              <a:gd name="connsiteX26" fmla="*/ 1598295 w 1920240"/>
              <a:gd name="connsiteY26" fmla="*/ 318135 h 666750"/>
              <a:gd name="connsiteX27" fmla="*/ 1636395 w 1920240"/>
              <a:gd name="connsiteY27" fmla="*/ 375285 h 666750"/>
              <a:gd name="connsiteX28" fmla="*/ 1783080 w 1920240"/>
              <a:gd name="connsiteY28" fmla="*/ 388620 h 666750"/>
              <a:gd name="connsiteX29" fmla="*/ 1792605 w 1920240"/>
              <a:gd name="connsiteY29" fmla="*/ 434340 h 666750"/>
              <a:gd name="connsiteX30" fmla="*/ 1805940 w 1920240"/>
              <a:gd name="connsiteY30" fmla="*/ 466725 h 666750"/>
              <a:gd name="connsiteX31" fmla="*/ 1807845 w 1920240"/>
              <a:gd name="connsiteY31" fmla="*/ 493395 h 666750"/>
              <a:gd name="connsiteX32" fmla="*/ 1794510 w 1920240"/>
              <a:gd name="connsiteY32" fmla="*/ 529590 h 666750"/>
              <a:gd name="connsiteX33" fmla="*/ 1777365 w 1920240"/>
              <a:gd name="connsiteY33" fmla="*/ 541020 h 666750"/>
              <a:gd name="connsiteX34" fmla="*/ 1796415 w 1920240"/>
              <a:gd name="connsiteY34" fmla="*/ 598170 h 666750"/>
              <a:gd name="connsiteX35" fmla="*/ 1798320 w 1920240"/>
              <a:gd name="connsiteY35" fmla="*/ 544830 h 666750"/>
              <a:gd name="connsiteX36" fmla="*/ 1817370 w 1920240"/>
              <a:gd name="connsiteY36" fmla="*/ 506730 h 666750"/>
              <a:gd name="connsiteX37" fmla="*/ 1832610 w 1920240"/>
              <a:gd name="connsiteY37" fmla="*/ 487680 h 666750"/>
              <a:gd name="connsiteX38" fmla="*/ 1815465 w 1920240"/>
              <a:gd name="connsiteY38" fmla="*/ 476250 h 666750"/>
              <a:gd name="connsiteX39" fmla="*/ 1838325 w 1920240"/>
              <a:gd name="connsiteY39" fmla="*/ 398145 h 666750"/>
              <a:gd name="connsiteX40" fmla="*/ 1866900 w 1920240"/>
              <a:gd name="connsiteY40" fmla="*/ 388620 h 666750"/>
              <a:gd name="connsiteX41" fmla="*/ 1891665 w 1920240"/>
              <a:gd name="connsiteY41" fmla="*/ 367665 h 666750"/>
              <a:gd name="connsiteX42" fmla="*/ 1920240 w 1920240"/>
              <a:gd name="connsiteY42" fmla="*/ 367665 h 666750"/>
              <a:gd name="connsiteX43" fmla="*/ 1882140 w 1920240"/>
              <a:gd name="connsiteY43" fmla="*/ 186690 h 666750"/>
              <a:gd name="connsiteX44" fmla="*/ 1804035 w 1920240"/>
              <a:gd name="connsiteY44" fmla="*/ 0 h 666750"/>
              <a:gd name="connsiteX45" fmla="*/ 232410 w 1920240"/>
              <a:gd name="connsiteY45" fmla="*/ 11430 h 666750"/>
              <a:gd name="connsiteX46" fmla="*/ 0 w 1920240"/>
              <a:gd name="connsiteY46" fmla="*/ 527685 h 666750"/>
              <a:gd name="connsiteX47" fmla="*/ 66675 w 1920240"/>
              <a:gd name="connsiteY47" fmla="*/ 619125 h 666750"/>
              <a:gd name="connsiteX0" fmla="*/ 66675 w 1920240"/>
              <a:gd name="connsiteY0" fmla="*/ 619125 h 666750"/>
              <a:gd name="connsiteX1" fmla="*/ 186690 w 1920240"/>
              <a:gd name="connsiteY1" fmla="*/ 666750 h 666750"/>
              <a:gd name="connsiteX2" fmla="*/ 276225 w 1920240"/>
              <a:gd name="connsiteY2" fmla="*/ 613410 h 666750"/>
              <a:gd name="connsiteX3" fmla="*/ 268605 w 1920240"/>
              <a:gd name="connsiteY3" fmla="*/ 573405 h 666750"/>
              <a:gd name="connsiteX4" fmla="*/ 276225 w 1920240"/>
              <a:gd name="connsiteY4" fmla="*/ 525780 h 666750"/>
              <a:gd name="connsiteX5" fmla="*/ 308610 w 1920240"/>
              <a:gd name="connsiteY5" fmla="*/ 506730 h 666750"/>
              <a:gd name="connsiteX6" fmla="*/ 342900 w 1920240"/>
              <a:gd name="connsiteY6" fmla="*/ 487680 h 666750"/>
              <a:gd name="connsiteX7" fmla="*/ 485775 w 1920240"/>
              <a:gd name="connsiteY7" fmla="*/ 440055 h 666750"/>
              <a:gd name="connsiteX8" fmla="*/ 510540 w 1920240"/>
              <a:gd name="connsiteY8" fmla="*/ 405765 h 666750"/>
              <a:gd name="connsiteX9" fmla="*/ 556260 w 1920240"/>
              <a:gd name="connsiteY9" fmla="*/ 405765 h 666750"/>
              <a:gd name="connsiteX10" fmla="*/ 596265 w 1920240"/>
              <a:gd name="connsiteY10" fmla="*/ 415290 h 666750"/>
              <a:gd name="connsiteX11" fmla="*/ 609600 w 1920240"/>
              <a:gd name="connsiteY11" fmla="*/ 403860 h 666750"/>
              <a:gd name="connsiteX12" fmla="*/ 647700 w 1920240"/>
              <a:gd name="connsiteY12" fmla="*/ 401955 h 666750"/>
              <a:gd name="connsiteX13" fmla="*/ 779145 w 1920240"/>
              <a:gd name="connsiteY13" fmla="*/ 321945 h 666750"/>
              <a:gd name="connsiteX14" fmla="*/ 830580 w 1920240"/>
              <a:gd name="connsiteY14" fmla="*/ 321945 h 666750"/>
              <a:gd name="connsiteX15" fmla="*/ 834390 w 1920240"/>
              <a:gd name="connsiteY15" fmla="*/ 329565 h 666750"/>
              <a:gd name="connsiteX16" fmla="*/ 845820 w 1920240"/>
              <a:gd name="connsiteY16" fmla="*/ 312420 h 666750"/>
              <a:gd name="connsiteX17" fmla="*/ 885825 w 1920240"/>
              <a:gd name="connsiteY17" fmla="*/ 316230 h 666750"/>
              <a:gd name="connsiteX18" fmla="*/ 906780 w 1920240"/>
              <a:gd name="connsiteY18" fmla="*/ 339090 h 666750"/>
              <a:gd name="connsiteX19" fmla="*/ 912495 w 1920240"/>
              <a:gd name="connsiteY19" fmla="*/ 367665 h 666750"/>
              <a:gd name="connsiteX20" fmla="*/ 901065 w 1920240"/>
              <a:gd name="connsiteY20" fmla="*/ 381000 h 666750"/>
              <a:gd name="connsiteX21" fmla="*/ 922020 w 1920240"/>
              <a:gd name="connsiteY21" fmla="*/ 417195 h 666750"/>
              <a:gd name="connsiteX22" fmla="*/ 954405 w 1920240"/>
              <a:gd name="connsiteY22" fmla="*/ 407670 h 666750"/>
              <a:gd name="connsiteX23" fmla="*/ 1003935 w 1920240"/>
              <a:gd name="connsiteY23" fmla="*/ 407670 h 666750"/>
              <a:gd name="connsiteX24" fmla="*/ 1068705 w 1920240"/>
              <a:gd name="connsiteY24" fmla="*/ 384810 h 666750"/>
              <a:gd name="connsiteX25" fmla="*/ 1299210 w 1920240"/>
              <a:gd name="connsiteY25" fmla="*/ 274320 h 666750"/>
              <a:gd name="connsiteX26" fmla="*/ 1598295 w 1920240"/>
              <a:gd name="connsiteY26" fmla="*/ 318135 h 666750"/>
              <a:gd name="connsiteX27" fmla="*/ 1636395 w 1920240"/>
              <a:gd name="connsiteY27" fmla="*/ 375285 h 666750"/>
              <a:gd name="connsiteX28" fmla="*/ 1783080 w 1920240"/>
              <a:gd name="connsiteY28" fmla="*/ 388620 h 666750"/>
              <a:gd name="connsiteX29" fmla="*/ 1792605 w 1920240"/>
              <a:gd name="connsiteY29" fmla="*/ 434340 h 666750"/>
              <a:gd name="connsiteX30" fmla="*/ 1805940 w 1920240"/>
              <a:gd name="connsiteY30" fmla="*/ 466725 h 666750"/>
              <a:gd name="connsiteX31" fmla="*/ 1807845 w 1920240"/>
              <a:gd name="connsiteY31" fmla="*/ 493395 h 666750"/>
              <a:gd name="connsiteX32" fmla="*/ 1794510 w 1920240"/>
              <a:gd name="connsiteY32" fmla="*/ 529590 h 666750"/>
              <a:gd name="connsiteX33" fmla="*/ 1777365 w 1920240"/>
              <a:gd name="connsiteY33" fmla="*/ 541020 h 666750"/>
              <a:gd name="connsiteX34" fmla="*/ 1796415 w 1920240"/>
              <a:gd name="connsiteY34" fmla="*/ 598170 h 666750"/>
              <a:gd name="connsiteX35" fmla="*/ 1798320 w 1920240"/>
              <a:gd name="connsiteY35" fmla="*/ 544830 h 666750"/>
              <a:gd name="connsiteX36" fmla="*/ 1817370 w 1920240"/>
              <a:gd name="connsiteY36" fmla="*/ 506730 h 666750"/>
              <a:gd name="connsiteX37" fmla="*/ 1832610 w 1920240"/>
              <a:gd name="connsiteY37" fmla="*/ 487680 h 666750"/>
              <a:gd name="connsiteX38" fmla="*/ 1815465 w 1920240"/>
              <a:gd name="connsiteY38" fmla="*/ 476250 h 666750"/>
              <a:gd name="connsiteX39" fmla="*/ 1838325 w 1920240"/>
              <a:gd name="connsiteY39" fmla="*/ 398145 h 666750"/>
              <a:gd name="connsiteX40" fmla="*/ 1866900 w 1920240"/>
              <a:gd name="connsiteY40" fmla="*/ 388620 h 666750"/>
              <a:gd name="connsiteX41" fmla="*/ 1891665 w 1920240"/>
              <a:gd name="connsiteY41" fmla="*/ 367665 h 666750"/>
              <a:gd name="connsiteX42" fmla="*/ 1920240 w 1920240"/>
              <a:gd name="connsiteY42" fmla="*/ 367665 h 666750"/>
              <a:gd name="connsiteX43" fmla="*/ 1882140 w 1920240"/>
              <a:gd name="connsiteY43" fmla="*/ 186690 h 666750"/>
              <a:gd name="connsiteX44" fmla="*/ 1804035 w 1920240"/>
              <a:gd name="connsiteY44" fmla="*/ 0 h 666750"/>
              <a:gd name="connsiteX45" fmla="*/ 232410 w 1920240"/>
              <a:gd name="connsiteY45" fmla="*/ 11430 h 666750"/>
              <a:gd name="connsiteX46" fmla="*/ 0 w 1920240"/>
              <a:gd name="connsiteY46" fmla="*/ 527685 h 666750"/>
              <a:gd name="connsiteX47" fmla="*/ 66675 w 1920240"/>
              <a:gd name="connsiteY47" fmla="*/ 619125 h 666750"/>
              <a:gd name="connsiteX0" fmla="*/ 66675 w 1920240"/>
              <a:gd name="connsiteY0" fmla="*/ 619125 h 666750"/>
              <a:gd name="connsiteX1" fmla="*/ 186690 w 1920240"/>
              <a:gd name="connsiteY1" fmla="*/ 666750 h 666750"/>
              <a:gd name="connsiteX2" fmla="*/ 276225 w 1920240"/>
              <a:gd name="connsiteY2" fmla="*/ 613410 h 666750"/>
              <a:gd name="connsiteX3" fmla="*/ 268605 w 1920240"/>
              <a:gd name="connsiteY3" fmla="*/ 573405 h 666750"/>
              <a:gd name="connsiteX4" fmla="*/ 281940 w 1920240"/>
              <a:gd name="connsiteY4" fmla="*/ 529590 h 666750"/>
              <a:gd name="connsiteX5" fmla="*/ 308610 w 1920240"/>
              <a:gd name="connsiteY5" fmla="*/ 506730 h 666750"/>
              <a:gd name="connsiteX6" fmla="*/ 342900 w 1920240"/>
              <a:gd name="connsiteY6" fmla="*/ 487680 h 666750"/>
              <a:gd name="connsiteX7" fmla="*/ 485775 w 1920240"/>
              <a:gd name="connsiteY7" fmla="*/ 440055 h 666750"/>
              <a:gd name="connsiteX8" fmla="*/ 510540 w 1920240"/>
              <a:gd name="connsiteY8" fmla="*/ 405765 h 666750"/>
              <a:gd name="connsiteX9" fmla="*/ 556260 w 1920240"/>
              <a:gd name="connsiteY9" fmla="*/ 405765 h 666750"/>
              <a:gd name="connsiteX10" fmla="*/ 596265 w 1920240"/>
              <a:gd name="connsiteY10" fmla="*/ 415290 h 666750"/>
              <a:gd name="connsiteX11" fmla="*/ 609600 w 1920240"/>
              <a:gd name="connsiteY11" fmla="*/ 403860 h 666750"/>
              <a:gd name="connsiteX12" fmla="*/ 647700 w 1920240"/>
              <a:gd name="connsiteY12" fmla="*/ 401955 h 666750"/>
              <a:gd name="connsiteX13" fmla="*/ 779145 w 1920240"/>
              <a:gd name="connsiteY13" fmla="*/ 321945 h 666750"/>
              <a:gd name="connsiteX14" fmla="*/ 830580 w 1920240"/>
              <a:gd name="connsiteY14" fmla="*/ 321945 h 666750"/>
              <a:gd name="connsiteX15" fmla="*/ 834390 w 1920240"/>
              <a:gd name="connsiteY15" fmla="*/ 329565 h 666750"/>
              <a:gd name="connsiteX16" fmla="*/ 845820 w 1920240"/>
              <a:gd name="connsiteY16" fmla="*/ 312420 h 666750"/>
              <a:gd name="connsiteX17" fmla="*/ 885825 w 1920240"/>
              <a:gd name="connsiteY17" fmla="*/ 316230 h 666750"/>
              <a:gd name="connsiteX18" fmla="*/ 906780 w 1920240"/>
              <a:gd name="connsiteY18" fmla="*/ 339090 h 666750"/>
              <a:gd name="connsiteX19" fmla="*/ 912495 w 1920240"/>
              <a:gd name="connsiteY19" fmla="*/ 367665 h 666750"/>
              <a:gd name="connsiteX20" fmla="*/ 901065 w 1920240"/>
              <a:gd name="connsiteY20" fmla="*/ 381000 h 666750"/>
              <a:gd name="connsiteX21" fmla="*/ 922020 w 1920240"/>
              <a:gd name="connsiteY21" fmla="*/ 417195 h 666750"/>
              <a:gd name="connsiteX22" fmla="*/ 954405 w 1920240"/>
              <a:gd name="connsiteY22" fmla="*/ 407670 h 666750"/>
              <a:gd name="connsiteX23" fmla="*/ 1003935 w 1920240"/>
              <a:gd name="connsiteY23" fmla="*/ 407670 h 666750"/>
              <a:gd name="connsiteX24" fmla="*/ 1068705 w 1920240"/>
              <a:gd name="connsiteY24" fmla="*/ 384810 h 666750"/>
              <a:gd name="connsiteX25" fmla="*/ 1299210 w 1920240"/>
              <a:gd name="connsiteY25" fmla="*/ 274320 h 666750"/>
              <a:gd name="connsiteX26" fmla="*/ 1598295 w 1920240"/>
              <a:gd name="connsiteY26" fmla="*/ 318135 h 666750"/>
              <a:gd name="connsiteX27" fmla="*/ 1636395 w 1920240"/>
              <a:gd name="connsiteY27" fmla="*/ 375285 h 666750"/>
              <a:gd name="connsiteX28" fmla="*/ 1783080 w 1920240"/>
              <a:gd name="connsiteY28" fmla="*/ 388620 h 666750"/>
              <a:gd name="connsiteX29" fmla="*/ 1792605 w 1920240"/>
              <a:gd name="connsiteY29" fmla="*/ 434340 h 666750"/>
              <a:gd name="connsiteX30" fmla="*/ 1805940 w 1920240"/>
              <a:gd name="connsiteY30" fmla="*/ 466725 h 666750"/>
              <a:gd name="connsiteX31" fmla="*/ 1807845 w 1920240"/>
              <a:gd name="connsiteY31" fmla="*/ 493395 h 666750"/>
              <a:gd name="connsiteX32" fmla="*/ 1794510 w 1920240"/>
              <a:gd name="connsiteY32" fmla="*/ 529590 h 666750"/>
              <a:gd name="connsiteX33" fmla="*/ 1777365 w 1920240"/>
              <a:gd name="connsiteY33" fmla="*/ 541020 h 666750"/>
              <a:gd name="connsiteX34" fmla="*/ 1796415 w 1920240"/>
              <a:gd name="connsiteY34" fmla="*/ 598170 h 666750"/>
              <a:gd name="connsiteX35" fmla="*/ 1798320 w 1920240"/>
              <a:gd name="connsiteY35" fmla="*/ 544830 h 666750"/>
              <a:gd name="connsiteX36" fmla="*/ 1817370 w 1920240"/>
              <a:gd name="connsiteY36" fmla="*/ 506730 h 666750"/>
              <a:gd name="connsiteX37" fmla="*/ 1832610 w 1920240"/>
              <a:gd name="connsiteY37" fmla="*/ 487680 h 666750"/>
              <a:gd name="connsiteX38" fmla="*/ 1815465 w 1920240"/>
              <a:gd name="connsiteY38" fmla="*/ 476250 h 666750"/>
              <a:gd name="connsiteX39" fmla="*/ 1838325 w 1920240"/>
              <a:gd name="connsiteY39" fmla="*/ 398145 h 666750"/>
              <a:gd name="connsiteX40" fmla="*/ 1866900 w 1920240"/>
              <a:gd name="connsiteY40" fmla="*/ 388620 h 666750"/>
              <a:gd name="connsiteX41" fmla="*/ 1891665 w 1920240"/>
              <a:gd name="connsiteY41" fmla="*/ 367665 h 666750"/>
              <a:gd name="connsiteX42" fmla="*/ 1920240 w 1920240"/>
              <a:gd name="connsiteY42" fmla="*/ 367665 h 666750"/>
              <a:gd name="connsiteX43" fmla="*/ 1882140 w 1920240"/>
              <a:gd name="connsiteY43" fmla="*/ 186690 h 666750"/>
              <a:gd name="connsiteX44" fmla="*/ 1804035 w 1920240"/>
              <a:gd name="connsiteY44" fmla="*/ 0 h 666750"/>
              <a:gd name="connsiteX45" fmla="*/ 232410 w 1920240"/>
              <a:gd name="connsiteY45" fmla="*/ 11430 h 666750"/>
              <a:gd name="connsiteX46" fmla="*/ 0 w 1920240"/>
              <a:gd name="connsiteY46" fmla="*/ 527685 h 666750"/>
              <a:gd name="connsiteX47" fmla="*/ 66675 w 1920240"/>
              <a:gd name="connsiteY47" fmla="*/ 619125 h 666750"/>
              <a:gd name="connsiteX0" fmla="*/ 66675 w 1920240"/>
              <a:gd name="connsiteY0" fmla="*/ 619125 h 666750"/>
              <a:gd name="connsiteX1" fmla="*/ 186690 w 1920240"/>
              <a:gd name="connsiteY1" fmla="*/ 666750 h 666750"/>
              <a:gd name="connsiteX2" fmla="*/ 276225 w 1920240"/>
              <a:gd name="connsiteY2" fmla="*/ 613410 h 666750"/>
              <a:gd name="connsiteX3" fmla="*/ 268605 w 1920240"/>
              <a:gd name="connsiteY3" fmla="*/ 573405 h 666750"/>
              <a:gd name="connsiteX4" fmla="*/ 281940 w 1920240"/>
              <a:gd name="connsiteY4" fmla="*/ 529590 h 666750"/>
              <a:gd name="connsiteX5" fmla="*/ 308610 w 1920240"/>
              <a:gd name="connsiteY5" fmla="*/ 506730 h 666750"/>
              <a:gd name="connsiteX6" fmla="*/ 350520 w 1920240"/>
              <a:gd name="connsiteY6" fmla="*/ 493395 h 666750"/>
              <a:gd name="connsiteX7" fmla="*/ 485775 w 1920240"/>
              <a:gd name="connsiteY7" fmla="*/ 440055 h 666750"/>
              <a:gd name="connsiteX8" fmla="*/ 510540 w 1920240"/>
              <a:gd name="connsiteY8" fmla="*/ 405765 h 666750"/>
              <a:gd name="connsiteX9" fmla="*/ 556260 w 1920240"/>
              <a:gd name="connsiteY9" fmla="*/ 405765 h 666750"/>
              <a:gd name="connsiteX10" fmla="*/ 596265 w 1920240"/>
              <a:gd name="connsiteY10" fmla="*/ 415290 h 666750"/>
              <a:gd name="connsiteX11" fmla="*/ 609600 w 1920240"/>
              <a:gd name="connsiteY11" fmla="*/ 403860 h 666750"/>
              <a:gd name="connsiteX12" fmla="*/ 647700 w 1920240"/>
              <a:gd name="connsiteY12" fmla="*/ 401955 h 666750"/>
              <a:gd name="connsiteX13" fmla="*/ 779145 w 1920240"/>
              <a:gd name="connsiteY13" fmla="*/ 321945 h 666750"/>
              <a:gd name="connsiteX14" fmla="*/ 830580 w 1920240"/>
              <a:gd name="connsiteY14" fmla="*/ 321945 h 666750"/>
              <a:gd name="connsiteX15" fmla="*/ 834390 w 1920240"/>
              <a:gd name="connsiteY15" fmla="*/ 329565 h 666750"/>
              <a:gd name="connsiteX16" fmla="*/ 845820 w 1920240"/>
              <a:gd name="connsiteY16" fmla="*/ 312420 h 666750"/>
              <a:gd name="connsiteX17" fmla="*/ 885825 w 1920240"/>
              <a:gd name="connsiteY17" fmla="*/ 316230 h 666750"/>
              <a:gd name="connsiteX18" fmla="*/ 906780 w 1920240"/>
              <a:gd name="connsiteY18" fmla="*/ 339090 h 666750"/>
              <a:gd name="connsiteX19" fmla="*/ 912495 w 1920240"/>
              <a:gd name="connsiteY19" fmla="*/ 367665 h 666750"/>
              <a:gd name="connsiteX20" fmla="*/ 901065 w 1920240"/>
              <a:gd name="connsiteY20" fmla="*/ 381000 h 666750"/>
              <a:gd name="connsiteX21" fmla="*/ 922020 w 1920240"/>
              <a:gd name="connsiteY21" fmla="*/ 417195 h 666750"/>
              <a:gd name="connsiteX22" fmla="*/ 954405 w 1920240"/>
              <a:gd name="connsiteY22" fmla="*/ 407670 h 666750"/>
              <a:gd name="connsiteX23" fmla="*/ 1003935 w 1920240"/>
              <a:gd name="connsiteY23" fmla="*/ 407670 h 666750"/>
              <a:gd name="connsiteX24" fmla="*/ 1068705 w 1920240"/>
              <a:gd name="connsiteY24" fmla="*/ 384810 h 666750"/>
              <a:gd name="connsiteX25" fmla="*/ 1299210 w 1920240"/>
              <a:gd name="connsiteY25" fmla="*/ 274320 h 666750"/>
              <a:gd name="connsiteX26" fmla="*/ 1598295 w 1920240"/>
              <a:gd name="connsiteY26" fmla="*/ 318135 h 666750"/>
              <a:gd name="connsiteX27" fmla="*/ 1636395 w 1920240"/>
              <a:gd name="connsiteY27" fmla="*/ 375285 h 666750"/>
              <a:gd name="connsiteX28" fmla="*/ 1783080 w 1920240"/>
              <a:gd name="connsiteY28" fmla="*/ 388620 h 666750"/>
              <a:gd name="connsiteX29" fmla="*/ 1792605 w 1920240"/>
              <a:gd name="connsiteY29" fmla="*/ 434340 h 666750"/>
              <a:gd name="connsiteX30" fmla="*/ 1805940 w 1920240"/>
              <a:gd name="connsiteY30" fmla="*/ 466725 h 666750"/>
              <a:gd name="connsiteX31" fmla="*/ 1807845 w 1920240"/>
              <a:gd name="connsiteY31" fmla="*/ 493395 h 666750"/>
              <a:gd name="connsiteX32" fmla="*/ 1794510 w 1920240"/>
              <a:gd name="connsiteY32" fmla="*/ 529590 h 666750"/>
              <a:gd name="connsiteX33" fmla="*/ 1777365 w 1920240"/>
              <a:gd name="connsiteY33" fmla="*/ 541020 h 666750"/>
              <a:gd name="connsiteX34" fmla="*/ 1796415 w 1920240"/>
              <a:gd name="connsiteY34" fmla="*/ 598170 h 666750"/>
              <a:gd name="connsiteX35" fmla="*/ 1798320 w 1920240"/>
              <a:gd name="connsiteY35" fmla="*/ 544830 h 666750"/>
              <a:gd name="connsiteX36" fmla="*/ 1817370 w 1920240"/>
              <a:gd name="connsiteY36" fmla="*/ 506730 h 666750"/>
              <a:gd name="connsiteX37" fmla="*/ 1832610 w 1920240"/>
              <a:gd name="connsiteY37" fmla="*/ 487680 h 666750"/>
              <a:gd name="connsiteX38" fmla="*/ 1815465 w 1920240"/>
              <a:gd name="connsiteY38" fmla="*/ 476250 h 666750"/>
              <a:gd name="connsiteX39" fmla="*/ 1838325 w 1920240"/>
              <a:gd name="connsiteY39" fmla="*/ 398145 h 666750"/>
              <a:gd name="connsiteX40" fmla="*/ 1866900 w 1920240"/>
              <a:gd name="connsiteY40" fmla="*/ 388620 h 666750"/>
              <a:gd name="connsiteX41" fmla="*/ 1891665 w 1920240"/>
              <a:gd name="connsiteY41" fmla="*/ 367665 h 666750"/>
              <a:gd name="connsiteX42" fmla="*/ 1920240 w 1920240"/>
              <a:gd name="connsiteY42" fmla="*/ 367665 h 666750"/>
              <a:gd name="connsiteX43" fmla="*/ 1882140 w 1920240"/>
              <a:gd name="connsiteY43" fmla="*/ 186690 h 666750"/>
              <a:gd name="connsiteX44" fmla="*/ 1804035 w 1920240"/>
              <a:gd name="connsiteY44" fmla="*/ 0 h 666750"/>
              <a:gd name="connsiteX45" fmla="*/ 232410 w 1920240"/>
              <a:gd name="connsiteY45" fmla="*/ 11430 h 666750"/>
              <a:gd name="connsiteX46" fmla="*/ 0 w 1920240"/>
              <a:gd name="connsiteY46" fmla="*/ 527685 h 666750"/>
              <a:gd name="connsiteX47" fmla="*/ 66675 w 1920240"/>
              <a:gd name="connsiteY47" fmla="*/ 619125 h 666750"/>
              <a:gd name="connsiteX0" fmla="*/ 66675 w 1920240"/>
              <a:gd name="connsiteY0" fmla="*/ 619125 h 666750"/>
              <a:gd name="connsiteX1" fmla="*/ 186690 w 1920240"/>
              <a:gd name="connsiteY1" fmla="*/ 666750 h 666750"/>
              <a:gd name="connsiteX2" fmla="*/ 276225 w 1920240"/>
              <a:gd name="connsiteY2" fmla="*/ 613410 h 666750"/>
              <a:gd name="connsiteX3" fmla="*/ 268605 w 1920240"/>
              <a:gd name="connsiteY3" fmla="*/ 573405 h 666750"/>
              <a:gd name="connsiteX4" fmla="*/ 281940 w 1920240"/>
              <a:gd name="connsiteY4" fmla="*/ 529590 h 666750"/>
              <a:gd name="connsiteX5" fmla="*/ 308610 w 1920240"/>
              <a:gd name="connsiteY5" fmla="*/ 506730 h 666750"/>
              <a:gd name="connsiteX6" fmla="*/ 350520 w 1920240"/>
              <a:gd name="connsiteY6" fmla="*/ 493395 h 666750"/>
              <a:gd name="connsiteX7" fmla="*/ 485775 w 1920240"/>
              <a:gd name="connsiteY7" fmla="*/ 451485 h 666750"/>
              <a:gd name="connsiteX8" fmla="*/ 510540 w 1920240"/>
              <a:gd name="connsiteY8" fmla="*/ 405765 h 666750"/>
              <a:gd name="connsiteX9" fmla="*/ 556260 w 1920240"/>
              <a:gd name="connsiteY9" fmla="*/ 405765 h 666750"/>
              <a:gd name="connsiteX10" fmla="*/ 596265 w 1920240"/>
              <a:gd name="connsiteY10" fmla="*/ 415290 h 666750"/>
              <a:gd name="connsiteX11" fmla="*/ 609600 w 1920240"/>
              <a:gd name="connsiteY11" fmla="*/ 403860 h 666750"/>
              <a:gd name="connsiteX12" fmla="*/ 647700 w 1920240"/>
              <a:gd name="connsiteY12" fmla="*/ 401955 h 666750"/>
              <a:gd name="connsiteX13" fmla="*/ 779145 w 1920240"/>
              <a:gd name="connsiteY13" fmla="*/ 321945 h 666750"/>
              <a:gd name="connsiteX14" fmla="*/ 830580 w 1920240"/>
              <a:gd name="connsiteY14" fmla="*/ 321945 h 666750"/>
              <a:gd name="connsiteX15" fmla="*/ 834390 w 1920240"/>
              <a:gd name="connsiteY15" fmla="*/ 329565 h 666750"/>
              <a:gd name="connsiteX16" fmla="*/ 845820 w 1920240"/>
              <a:gd name="connsiteY16" fmla="*/ 312420 h 666750"/>
              <a:gd name="connsiteX17" fmla="*/ 885825 w 1920240"/>
              <a:gd name="connsiteY17" fmla="*/ 316230 h 666750"/>
              <a:gd name="connsiteX18" fmla="*/ 906780 w 1920240"/>
              <a:gd name="connsiteY18" fmla="*/ 339090 h 666750"/>
              <a:gd name="connsiteX19" fmla="*/ 912495 w 1920240"/>
              <a:gd name="connsiteY19" fmla="*/ 367665 h 666750"/>
              <a:gd name="connsiteX20" fmla="*/ 901065 w 1920240"/>
              <a:gd name="connsiteY20" fmla="*/ 381000 h 666750"/>
              <a:gd name="connsiteX21" fmla="*/ 922020 w 1920240"/>
              <a:gd name="connsiteY21" fmla="*/ 417195 h 666750"/>
              <a:gd name="connsiteX22" fmla="*/ 954405 w 1920240"/>
              <a:gd name="connsiteY22" fmla="*/ 407670 h 666750"/>
              <a:gd name="connsiteX23" fmla="*/ 1003935 w 1920240"/>
              <a:gd name="connsiteY23" fmla="*/ 407670 h 666750"/>
              <a:gd name="connsiteX24" fmla="*/ 1068705 w 1920240"/>
              <a:gd name="connsiteY24" fmla="*/ 384810 h 666750"/>
              <a:gd name="connsiteX25" fmla="*/ 1299210 w 1920240"/>
              <a:gd name="connsiteY25" fmla="*/ 274320 h 666750"/>
              <a:gd name="connsiteX26" fmla="*/ 1598295 w 1920240"/>
              <a:gd name="connsiteY26" fmla="*/ 318135 h 666750"/>
              <a:gd name="connsiteX27" fmla="*/ 1636395 w 1920240"/>
              <a:gd name="connsiteY27" fmla="*/ 375285 h 666750"/>
              <a:gd name="connsiteX28" fmla="*/ 1783080 w 1920240"/>
              <a:gd name="connsiteY28" fmla="*/ 388620 h 666750"/>
              <a:gd name="connsiteX29" fmla="*/ 1792605 w 1920240"/>
              <a:gd name="connsiteY29" fmla="*/ 434340 h 666750"/>
              <a:gd name="connsiteX30" fmla="*/ 1805940 w 1920240"/>
              <a:gd name="connsiteY30" fmla="*/ 466725 h 666750"/>
              <a:gd name="connsiteX31" fmla="*/ 1807845 w 1920240"/>
              <a:gd name="connsiteY31" fmla="*/ 493395 h 666750"/>
              <a:gd name="connsiteX32" fmla="*/ 1794510 w 1920240"/>
              <a:gd name="connsiteY32" fmla="*/ 529590 h 666750"/>
              <a:gd name="connsiteX33" fmla="*/ 1777365 w 1920240"/>
              <a:gd name="connsiteY33" fmla="*/ 541020 h 666750"/>
              <a:gd name="connsiteX34" fmla="*/ 1796415 w 1920240"/>
              <a:gd name="connsiteY34" fmla="*/ 598170 h 666750"/>
              <a:gd name="connsiteX35" fmla="*/ 1798320 w 1920240"/>
              <a:gd name="connsiteY35" fmla="*/ 544830 h 666750"/>
              <a:gd name="connsiteX36" fmla="*/ 1817370 w 1920240"/>
              <a:gd name="connsiteY36" fmla="*/ 506730 h 666750"/>
              <a:gd name="connsiteX37" fmla="*/ 1832610 w 1920240"/>
              <a:gd name="connsiteY37" fmla="*/ 487680 h 666750"/>
              <a:gd name="connsiteX38" fmla="*/ 1815465 w 1920240"/>
              <a:gd name="connsiteY38" fmla="*/ 476250 h 666750"/>
              <a:gd name="connsiteX39" fmla="*/ 1838325 w 1920240"/>
              <a:gd name="connsiteY39" fmla="*/ 398145 h 666750"/>
              <a:gd name="connsiteX40" fmla="*/ 1866900 w 1920240"/>
              <a:gd name="connsiteY40" fmla="*/ 388620 h 666750"/>
              <a:gd name="connsiteX41" fmla="*/ 1891665 w 1920240"/>
              <a:gd name="connsiteY41" fmla="*/ 367665 h 666750"/>
              <a:gd name="connsiteX42" fmla="*/ 1920240 w 1920240"/>
              <a:gd name="connsiteY42" fmla="*/ 367665 h 666750"/>
              <a:gd name="connsiteX43" fmla="*/ 1882140 w 1920240"/>
              <a:gd name="connsiteY43" fmla="*/ 186690 h 666750"/>
              <a:gd name="connsiteX44" fmla="*/ 1804035 w 1920240"/>
              <a:gd name="connsiteY44" fmla="*/ 0 h 666750"/>
              <a:gd name="connsiteX45" fmla="*/ 232410 w 1920240"/>
              <a:gd name="connsiteY45" fmla="*/ 11430 h 666750"/>
              <a:gd name="connsiteX46" fmla="*/ 0 w 1920240"/>
              <a:gd name="connsiteY46" fmla="*/ 527685 h 666750"/>
              <a:gd name="connsiteX47" fmla="*/ 66675 w 1920240"/>
              <a:gd name="connsiteY47" fmla="*/ 619125 h 666750"/>
              <a:gd name="connsiteX0" fmla="*/ 66675 w 1920240"/>
              <a:gd name="connsiteY0" fmla="*/ 619125 h 666750"/>
              <a:gd name="connsiteX1" fmla="*/ 186690 w 1920240"/>
              <a:gd name="connsiteY1" fmla="*/ 666750 h 666750"/>
              <a:gd name="connsiteX2" fmla="*/ 276225 w 1920240"/>
              <a:gd name="connsiteY2" fmla="*/ 613410 h 666750"/>
              <a:gd name="connsiteX3" fmla="*/ 268605 w 1920240"/>
              <a:gd name="connsiteY3" fmla="*/ 573405 h 666750"/>
              <a:gd name="connsiteX4" fmla="*/ 281940 w 1920240"/>
              <a:gd name="connsiteY4" fmla="*/ 529590 h 666750"/>
              <a:gd name="connsiteX5" fmla="*/ 308610 w 1920240"/>
              <a:gd name="connsiteY5" fmla="*/ 506730 h 666750"/>
              <a:gd name="connsiteX6" fmla="*/ 350520 w 1920240"/>
              <a:gd name="connsiteY6" fmla="*/ 493395 h 666750"/>
              <a:gd name="connsiteX7" fmla="*/ 485775 w 1920240"/>
              <a:gd name="connsiteY7" fmla="*/ 451485 h 666750"/>
              <a:gd name="connsiteX8" fmla="*/ 518160 w 1920240"/>
              <a:gd name="connsiteY8" fmla="*/ 417195 h 666750"/>
              <a:gd name="connsiteX9" fmla="*/ 556260 w 1920240"/>
              <a:gd name="connsiteY9" fmla="*/ 405765 h 666750"/>
              <a:gd name="connsiteX10" fmla="*/ 596265 w 1920240"/>
              <a:gd name="connsiteY10" fmla="*/ 415290 h 666750"/>
              <a:gd name="connsiteX11" fmla="*/ 609600 w 1920240"/>
              <a:gd name="connsiteY11" fmla="*/ 403860 h 666750"/>
              <a:gd name="connsiteX12" fmla="*/ 647700 w 1920240"/>
              <a:gd name="connsiteY12" fmla="*/ 401955 h 666750"/>
              <a:gd name="connsiteX13" fmla="*/ 779145 w 1920240"/>
              <a:gd name="connsiteY13" fmla="*/ 321945 h 666750"/>
              <a:gd name="connsiteX14" fmla="*/ 830580 w 1920240"/>
              <a:gd name="connsiteY14" fmla="*/ 321945 h 666750"/>
              <a:gd name="connsiteX15" fmla="*/ 834390 w 1920240"/>
              <a:gd name="connsiteY15" fmla="*/ 329565 h 666750"/>
              <a:gd name="connsiteX16" fmla="*/ 845820 w 1920240"/>
              <a:gd name="connsiteY16" fmla="*/ 312420 h 666750"/>
              <a:gd name="connsiteX17" fmla="*/ 885825 w 1920240"/>
              <a:gd name="connsiteY17" fmla="*/ 316230 h 666750"/>
              <a:gd name="connsiteX18" fmla="*/ 906780 w 1920240"/>
              <a:gd name="connsiteY18" fmla="*/ 339090 h 666750"/>
              <a:gd name="connsiteX19" fmla="*/ 912495 w 1920240"/>
              <a:gd name="connsiteY19" fmla="*/ 367665 h 666750"/>
              <a:gd name="connsiteX20" fmla="*/ 901065 w 1920240"/>
              <a:gd name="connsiteY20" fmla="*/ 381000 h 666750"/>
              <a:gd name="connsiteX21" fmla="*/ 922020 w 1920240"/>
              <a:gd name="connsiteY21" fmla="*/ 417195 h 666750"/>
              <a:gd name="connsiteX22" fmla="*/ 954405 w 1920240"/>
              <a:gd name="connsiteY22" fmla="*/ 407670 h 666750"/>
              <a:gd name="connsiteX23" fmla="*/ 1003935 w 1920240"/>
              <a:gd name="connsiteY23" fmla="*/ 407670 h 666750"/>
              <a:gd name="connsiteX24" fmla="*/ 1068705 w 1920240"/>
              <a:gd name="connsiteY24" fmla="*/ 384810 h 666750"/>
              <a:gd name="connsiteX25" fmla="*/ 1299210 w 1920240"/>
              <a:gd name="connsiteY25" fmla="*/ 274320 h 666750"/>
              <a:gd name="connsiteX26" fmla="*/ 1598295 w 1920240"/>
              <a:gd name="connsiteY26" fmla="*/ 318135 h 666750"/>
              <a:gd name="connsiteX27" fmla="*/ 1636395 w 1920240"/>
              <a:gd name="connsiteY27" fmla="*/ 375285 h 666750"/>
              <a:gd name="connsiteX28" fmla="*/ 1783080 w 1920240"/>
              <a:gd name="connsiteY28" fmla="*/ 388620 h 666750"/>
              <a:gd name="connsiteX29" fmla="*/ 1792605 w 1920240"/>
              <a:gd name="connsiteY29" fmla="*/ 434340 h 666750"/>
              <a:gd name="connsiteX30" fmla="*/ 1805940 w 1920240"/>
              <a:gd name="connsiteY30" fmla="*/ 466725 h 666750"/>
              <a:gd name="connsiteX31" fmla="*/ 1807845 w 1920240"/>
              <a:gd name="connsiteY31" fmla="*/ 493395 h 666750"/>
              <a:gd name="connsiteX32" fmla="*/ 1794510 w 1920240"/>
              <a:gd name="connsiteY32" fmla="*/ 529590 h 666750"/>
              <a:gd name="connsiteX33" fmla="*/ 1777365 w 1920240"/>
              <a:gd name="connsiteY33" fmla="*/ 541020 h 666750"/>
              <a:gd name="connsiteX34" fmla="*/ 1796415 w 1920240"/>
              <a:gd name="connsiteY34" fmla="*/ 598170 h 666750"/>
              <a:gd name="connsiteX35" fmla="*/ 1798320 w 1920240"/>
              <a:gd name="connsiteY35" fmla="*/ 544830 h 666750"/>
              <a:gd name="connsiteX36" fmla="*/ 1817370 w 1920240"/>
              <a:gd name="connsiteY36" fmla="*/ 506730 h 666750"/>
              <a:gd name="connsiteX37" fmla="*/ 1832610 w 1920240"/>
              <a:gd name="connsiteY37" fmla="*/ 487680 h 666750"/>
              <a:gd name="connsiteX38" fmla="*/ 1815465 w 1920240"/>
              <a:gd name="connsiteY38" fmla="*/ 476250 h 666750"/>
              <a:gd name="connsiteX39" fmla="*/ 1838325 w 1920240"/>
              <a:gd name="connsiteY39" fmla="*/ 398145 h 666750"/>
              <a:gd name="connsiteX40" fmla="*/ 1866900 w 1920240"/>
              <a:gd name="connsiteY40" fmla="*/ 388620 h 666750"/>
              <a:gd name="connsiteX41" fmla="*/ 1891665 w 1920240"/>
              <a:gd name="connsiteY41" fmla="*/ 367665 h 666750"/>
              <a:gd name="connsiteX42" fmla="*/ 1920240 w 1920240"/>
              <a:gd name="connsiteY42" fmla="*/ 367665 h 666750"/>
              <a:gd name="connsiteX43" fmla="*/ 1882140 w 1920240"/>
              <a:gd name="connsiteY43" fmla="*/ 186690 h 666750"/>
              <a:gd name="connsiteX44" fmla="*/ 1804035 w 1920240"/>
              <a:gd name="connsiteY44" fmla="*/ 0 h 666750"/>
              <a:gd name="connsiteX45" fmla="*/ 232410 w 1920240"/>
              <a:gd name="connsiteY45" fmla="*/ 11430 h 666750"/>
              <a:gd name="connsiteX46" fmla="*/ 0 w 1920240"/>
              <a:gd name="connsiteY46" fmla="*/ 527685 h 666750"/>
              <a:gd name="connsiteX47" fmla="*/ 66675 w 1920240"/>
              <a:gd name="connsiteY47" fmla="*/ 619125 h 666750"/>
              <a:gd name="connsiteX0" fmla="*/ 66675 w 1920240"/>
              <a:gd name="connsiteY0" fmla="*/ 619125 h 666750"/>
              <a:gd name="connsiteX1" fmla="*/ 186690 w 1920240"/>
              <a:gd name="connsiteY1" fmla="*/ 666750 h 666750"/>
              <a:gd name="connsiteX2" fmla="*/ 276225 w 1920240"/>
              <a:gd name="connsiteY2" fmla="*/ 613410 h 666750"/>
              <a:gd name="connsiteX3" fmla="*/ 268605 w 1920240"/>
              <a:gd name="connsiteY3" fmla="*/ 573405 h 666750"/>
              <a:gd name="connsiteX4" fmla="*/ 281940 w 1920240"/>
              <a:gd name="connsiteY4" fmla="*/ 529590 h 666750"/>
              <a:gd name="connsiteX5" fmla="*/ 308610 w 1920240"/>
              <a:gd name="connsiteY5" fmla="*/ 506730 h 666750"/>
              <a:gd name="connsiteX6" fmla="*/ 350520 w 1920240"/>
              <a:gd name="connsiteY6" fmla="*/ 493395 h 666750"/>
              <a:gd name="connsiteX7" fmla="*/ 485775 w 1920240"/>
              <a:gd name="connsiteY7" fmla="*/ 451485 h 666750"/>
              <a:gd name="connsiteX8" fmla="*/ 518160 w 1920240"/>
              <a:gd name="connsiteY8" fmla="*/ 417195 h 666750"/>
              <a:gd name="connsiteX9" fmla="*/ 556260 w 1920240"/>
              <a:gd name="connsiteY9" fmla="*/ 405765 h 666750"/>
              <a:gd name="connsiteX10" fmla="*/ 596265 w 1920240"/>
              <a:gd name="connsiteY10" fmla="*/ 415290 h 666750"/>
              <a:gd name="connsiteX11" fmla="*/ 609600 w 1920240"/>
              <a:gd name="connsiteY11" fmla="*/ 403860 h 666750"/>
              <a:gd name="connsiteX12" fmla="*/ 649605 w 1920240"/>
              <a:gd name="connsiteY12" fmla="*/ 407670 h 666750"/>
              <a:gd name="connsiteX13" fmla="*/ 779145 w 1920240"/>
              <a:gd name="connsiteY13" fmla="*/ 321945 h 666750"/>
              <a:gd name="connsiteX14" fmla="*/ 830580 w 1920240"/>
              <a:gd name="connsiteY14" fmla="*/ 321945 h 666750"/>
              <a:gd name="connsiteX15" fmla="*/ 834390 w 1920240"/>
              <a:gd name="connsiteY15" fmla="*/ 329565 h 666750"/>
              <a:gd name="connsiteX16" fmla="*/ 845820 w 1920240"/>
              <a:gd name="connsiteY16" fmla="*/ 312420 h 666750"/>
              <a:gd name="connsiteX17" fmla="*/ 885825 w 1920240"/>
              <a:gd name="connsiteY17" fmla="*/ 316230 h 666750"/>
              <a:gd name="connsiteX18" fmla="*/ 906780 w 1920240"/>
              <a:gd name="connsiteY18" fmla="*/ 339090 h 666750"/>
              <a:gd name="connsiteX19" fmla="*/ 912495 w 1920240"/>
              <a:gd name="connsiteY19" fmla="*/ 367665 h 666750"/>
              <a:gd name="connsiteX20" fmla="*/ 901065 w 1920240"/>
              <a:gd name="connsiteY20" fmla="*/ 381000 h 666750"/>
              <a:gd name="connsiteX21" fmla="*/ 922020 w 1920240"/>
              <a:gd name="connsiteY21" fmla="*/ 417195 h 666750"/>
              <a:gd name="connsiteX22" fmla="*/ 954405 w 1920240"/>
              <a:gd name="connsiteY22" fmla="*/ 407670 h 666750"/>
              <a:gd name="connsiteX23" fmla="*/ 1003935 w 1920240"/>
              <a:gd name="connsiteY23" fmla="*/ 407670 h 666750"/>
              <a:gd name="connsiteX24" fmla="*/ 1068705 w 1920240"/>
              <a:gd name="connsiteY24" fmla="*/ 384810 h 666750"/>
              <a:gd name="connsiteX25" fmla="*/ 1299210 w 1920240"/>
              <a:gd name="connsiteY25" fmla="*/ 274320 h 666750"/>
              <a:gd name="connsiteX26" fmla="*/ 1598295 w 1920240"/>
              <a:gd name="connsiteY26" fmla="*/ 318135 h 666750"/>
              <a:gd name="connsiteX27" fmla="*/ 1636395 w 1920240"/>
              <a:gd name="connsiteY27" fmla="*/ 375285 h 666750"/>
              <a:gd name="connsiteX28" fmla="*/ 1783080 w 1920240"/>
              <a:gd name="connsiteY28" fmla="*/ 388620 h 666750"/>
              <a:gd name="connsiteX29" fmla="*/ 1792605 w 1920240"/>
              <a:gd name="connsiteY29" fmla="*/ 434340 h 666750"/>
              <a:gd name="connsiteX30" fmla="*/ 1805940 w 1920240"/>
              <a:gd name="connsiteY30" fmla="*/ 466725 h 666750"/>
              <a:gd name="connsiteX31" fmla="*/ 1807845 w 1920240"/>
              <a:gd name="connsiteY31" fmla="*/ 493395 h 666750"/>
              <a:gd name="connsiteX32" fmla="*/ 1794510 w 1920240"/>
              <a:gd name="connsiteY32" fmla="*/ 529590 h 666750"/>
              <a:gd name="connsiteX33" fmla="*/ 1777365 w 1920240"/>
              <a:gd name="connsiteY33" fmla="*/ 541020 h 666750"/>
              <a:gd name="connsiteX34" fmla="*/ 1796415 w 1920240"/>
              <a:gd name="connsiteY34" fmla="*/ 598170 h 666750"/>
              <a:gd name="connsiteX35" fmla="*/ 1798320 w 1920240"/>
              <a:gd name="connsiteY35" fmla="*/ 544830 h 666750"/>
              <a:gd name="connsiteX36" fmla="*/ 1817370 w 1920240"/>
              <a:gd name="connsiteY36" fmla="*/ 506730 h 666750"/>
              <a:gd name="connsiteX37" fmla="*/ 1832610 w 1920240"/>
              <a:gd name="connsiteY37" fmla="*/ 487680 h 666750"/>
              <a:gd name="connsiteX38" fmla="*/ 1815465 w 1920240"/>
              <a:gd name="connsiteY38" fmla="*/ 476250 h 666750"/>
              <a:gd name="connsiteX39" fmla="*/ 1838325 w 1920240"/>
              <a:gd name="connsiteY39" fmla="*/ 398145 h 666750"/>
              <a:gd name="connsiteX40" fmla="*/ 1866900 w 1920240"/>
              <a:gd name="connsiteY40" fmla="*/ 388620 h 666750"/>
              <a:gd name="connsiteX41" fmla="*/ 1891665 w 1920240"/>
              <a:gd name="connsiteY41" fmla="*/ 367665 h 666750"/>
              <a:gd name="connsiteX42" fmla="*/ 1920240 w 1920240"/>
              <a:gd name="connsiteY42" fmla="*/ 367665 h 666750"/>
              <a:gd name="connsiteX43" fmla="*/ 1882140 w 1920240"/>
              <a:gd name="connsiteY43" fmla="*/ 186690 h 666750"/>
              <a:gd name="connsiteX44" fmla="*/ 1804035 w 1920240"/>
              <a:gd name="connsiteY44" fmla="*/ 0 h 666750"/>
              <a:gd name="connsiteX45" fmla="*/ 232410 w 1920240"/>
              <a:gd name="connsiteY45" fmla="*/ 11430 h 666750"/>
              <a:gd name="connsiteX46" fmla="*/ 0 w 1920240"/>
              <a:gd name="connsiteY46" fmla="*/ 527685 h 666750"/>
              <a:gd name="connsiteX47" fmla="*/ 66675 w 1920240"/>
              <a:gd name="connsiteY47" fmla="*/ 619125 h 666750"/>
              <a:gd name="connsiteX0" fmla="*/ 66675 w 1920240"/>
              <a:gd name="connsiteY0" fmla="*/ 619125 h 666750"/>
              <a:gd name="connsiteX1" fmla="*/ 186690 w 1920240"/>
              <a:gd name="connsiteY1" fmla="*/ 666750 h 666750"/>
              <a:gd name="connsiteX2" fmla="*/ 276225 w 1920240"/>
              <a:gd name="connsiteY2" fmla="*/ 613410 h 666750"/>
              <a:gd name="connsiteX3" fmla="*/ 268605 w 1920240"/>
              <a:gd name="connsiteY3" fmla="*/ 573405 h 666750"/>
              <a:gd name="connsiteX4" fmla="*/ 281940 w 1920240"/>
              <a:gd name="connsiteY4" fmla="*/ 529590 h 666750"/>
              <a:gd name="connsiteX5" fmla="*/ 308610 w 1920240"/>
              <a:gd name="connsiteY5" fmla="*/ 506730 h 666750"/>
              <a:gd name="connsiteX6" fmla="*/ 350520 w 1920240"/>
              <a:gd name="connsiteY6" fmla="*/ 493395 h 666750"/>
              <a:gd name="connsiteX7" fmla="*/ 485775 w 1920240"/>
              <a:gd name="connsiteY7" fmla="*/ 451485 h 666750"/>
              <a:gd name="connsiteX8" fmla="*/ 518160 w 1920240"/>
              <a:gd name="connsiteY8" fmla="*/ 417195 h 666750"/>
              <a:gd name="connsiteX9" fmla="*/ 556260 w 1920240"/>
              <a:gd name="connsiteY9" fmla="*/ 405765 h 666750"/>
              <a:gd name="connsiteX10" fmla="*/ 596265 w 1920240"/>
              <a:gd name="connsiteY10" fmla="*/ 415290 h 666750"/>
              <a:gd name="connsiteX11" fmla="*/ 609600 w 1920240"/>
              <a:gd name="connsiteY11" fmla="*/ 403860 h 666750"/>
              <a:gd name="connsiteX12" fmla="*/ 649605 w 1920240"/>
              <a:gd name="connsiteY12" fmla="*/ 407670 h 666750"/>
              <a:gd name="connsiteX13" fmla="*/ 779145 w 1920240"/>
              <a:gd name="connsiteY13" fmla="*/ 321945 h 666750"/>
              <a:gd name="connsiteX14" fmla="*/ 830580 w 1920240"/>
              <a:gd name="connsiteY14" fmla="*/ 321945 h 666750"/>
              <a:gd name="connsiteX15" fmla="*/ 834390 w 1920240"/>
              <a:gd name="connsiteY15" fmla="*/ 329565 h 666750"/>
              <a:gd name="connsiteX16" fmla="*/ 845820 w 1920240"/>
              <a:gd name="connsiteY16" fmla="*/ 312420 h 666750"/>
              <a:gd name="connsiteX17" fmla="*/ 885825 w 1920240"/>
              <a:gd name="connsiteY17" fmla="*/ 316230 h 666750"/>
              <a:gd name="connsiteX18" fmla="*/ 906780 w 1920240"/>
              <a:gd name="connsiteY18" fmla="*/ 339090 h 666750"/>
              <a:gd name="connsiteX19" fmla="*/ 912495 w 1920240"/>
              <a:gd name="connsiteY19" fmla="*/ 367665 h 666750"/>
              <a:gd name="connsiteX20" fmla="*/ 901065 w 1920240"/>
              <a:gd name="connsiteY20" fmla="*/ 381000 h 666750"/>
              <a:gd name="connsiteX21" fmla="*/ 922020 w 1920240"/>
              <a:gd name="connsiteY21" fmla="*/ 417195 h 666750"/>
              <a:gd name="connsiteX22" fmla="*/ 954405 w 1920240"/>
              <a:gd name="connsiteY22" fmla="*/ 407670 h 666750"/>
              <a:gd name="connsiteX23" fmla="*/ 1003935 w 1920240"/>
              <a:gd name="connsiteY23" fmla="*/ 407670 h 666750"/>
              <a:gd name="connsiteX24" fmla="*/ 1068705 w 1920240"/>
              <a:gd name="connsiteY24" fmla="*/ 384810 h 666750"/>
              <a:gd name="connsiteX25" fmla="*/ 1299210 w 1920240"/>
              <a:gd name="connsiteY25" fmla="*/ 274320 h 666750"/>
              <a:gd name="connsiteX26" fmla="*/ 1598295 w 1920240"/>
              <a:gd name="connsiteY26" fmla="*/ 318135 h 666750"/>
              <a:gd name="connsiteX27" fmla="*/ 1636395 w 1920240"/>
              <a:gd name="connsiteY27" fmla="*/ 375285 h 666750"/>
              <a:gd name="connsiteX28" fmla="*/ 1783080 w 1920240"/>
              <a:gd name="connsiteY28" fmla="*/ 388620 h 666750"/>
              <a:gd name="connsiteX29" fmla="*/ 1792605 w 1920240"/>
              <a:gd name="connsiteY29" fmla="*/ 434340 h 666750"/>
              <a:gd name="connsiteX30" fmla="*/ 1805940 w 1920240"/>
              <a:gd name="connsiteY30" fmla="*/ 466725 h 666750"/>
              <a:gd name="connsiteX31" fmla="*/ 1807845 w 1920240"/>
              <a:gd name="connsiteY31" fmla="*/ 493395 h 666750"/>
              <a:gd name="connsiteX32" fmla="*/ 1794510 w 1920240"/>
              <a:gd name="connsiteY32" fmla="*/ 529590 h 666750"/>
              <a:gd name="connsiteX33" fmla="*/ 1777365 w 1920240"/>
              <a:gd name="connsiteY33" fmla="*/ 541020 h 666750"/>
              <a:gd name="connsiteX34" fmla="*/ 1796415 w 1920240"/>
              <a:gd name="connsiteY34" fmla="*/ 598170 h 666750"/>
              <a:gd name="connsiteX35" fmla="*/ 1798320 w 1920240"/>
              <a:gd name="connsiteY35" fmla="*/ 544830 h 666750"/>
              <a:gd name="connsiteX36" fmla="*/ 1817370 w 1920240"/>
              <a:gd name="connsiteY36" fmla="*/ 506730 h 666750"/>
              <a:gd name="connsiteX37" fmla="*/ 1832610 w 1920240"/>
              <a:gd name="connsiteY37" fmla="*/ 487680 h 666750"/>
              <a:gd name="connsiteX38" fmla="*/ 1815465 w 1920240"/>
              <a:gd name="connsiteY38" fmla="*/ 476250 h 666750"/>
              <a:gd name="connsiteX39" fmla="*/ 1838325 w 1920240"/>
              <a:gd name="connsiteY39" fmla="*/ 398145 h 666750"/>
              <a:gd name="connsiteX40" fmla="*/ 1866900 w 1920240"/>
              <a:gd name="connsiteY40" fmla="*/ 388620 h 666750"/>
              <a:gd name="connsiteX41" fmla="*/ 1891665 w 1920240"/>
              <a:gd name="connsiteY41" fmla="*/ 367665 h 666750"/>
              <a:gd name="connsiteX42" fmla="*/ 1920240 w 1920240"/>
              <a:gd name="connsiteY42" fmla="*/ 367665 h 666750"/>
              <a:gd name="connsiteX43" fmla="*/ 1882140 w 1920240"/>
              <a:gd name="connsiteY43" fmla="*/ 186690 h 666750"/>
              <a:gd name="connsiteX44" fmla="*/ 1804035 w 1920240"/>
              <a:gd name="connsiteY44" fmla="*/ 0 h 666750"/>
              <a:gd name="connsiteX45" fmla="*/ 232410 w 1920240"/>
              <a:gd name="connsiteY45" fmla="*/ 11430 h 666750"/>
              <a:gd name="connsiteX46" fmla="*/ 0 w 1920240"/>
              <a:gd name="connsiteY46" fmla="*/ 527685 h 666750"/>
              <a:gd name="connsiteX47" fmla="*/ 66675 w 1920240"/>
              <a:gd name="connsiteY47" fmla="*/ 619125 h 666750"/>
              <a:gd name="connsiteX0" fmla="*/ 66675 w 1920240"/>
              <a:gd name="connsiteY0" fmla="*/ 619125 h 666750"/>
              <a:gd name="connsiteX1" fmla="*/ 186690 w 1920240"/>
              <a:gd name="connsiteY1" fmla="*/ 666750 h 666750"/>
              <a:gd name="connsiteX2" fmla="*/ 276225 w 1920240"/>
              <a:gd name="connsiteY2" fmla="*/ 613410 h 666750"/>
              <a:gd name="connsiteX3" fmla="*/ 268605 w 1920240"/>
              <a:gd name="connsiteY3" fmla="*/ 573405 h 666750"/>
              <a:gd name="connsiteX4" fmla="*/ 281940 w 1920240"/>
              <a:gd name="connsiteY4" fmla="*/ 529590 h 666750"/>
              <a:gd name="connsiteX5" fmla="*/ 308610 w 1920240"/>
              <a:gd name="connsiteY5" fmla="*/ 506730 h 666750"/>
              <a:gd name="connsiteX6" fmla="*/ 350520 w 1920240"/>
              <a:gd name="connsiteY6" fmla="*/ 493395 h 666750"/>
              <a:gd name="connsiteX7" fmla="*/ 485775 w 1920240"/>
              <a:gd name="connsiteY7" fmla="*/ 451485 h 666750"/>
              <a:gd name="connsiteX8" fmla="*/ 518160 w 1920240"/>
              <a:gd name="connsiteY8" fmla="*/ 417195 h 666750"/>
              <a:gd name="connsiteX9" fmla="*/ 556260 w 1920240"/>
              <a:gd name="connsiteY9" fmla="*/ 405765 h 666750"/>
              <a:gd name="connsiteX10" fmla="*/ 584835 w 1920240"/>
              <a:gd name="connsiteY10" fmla="*/ 422910 h 666750"/>
              <a:gd name="connsiteX11" fmla="*/ 609600 w 1920240"/>
              <a:gd name="connsiteY11" fmla="*/ 403860 h 666750"/>
              <a:gd name="connsiteX12" fmla="*/ 649605 w 1920240"/>
              <a:gd name="connsiteY12" fmla="*/ 407670 h 666750"/>
              <a:gd name="connsiteX13" fmla="*/ 779145 w 1920240"/>
              <a:gd name="connsiteY13" fmla="*/ 321945 h 666750"/>
              <a:gd name="connsiteX14" fmla="*/ 830580 w 1920240"/>
              <a:gd name="connsiteY14" fmla="*/ 321945 h 666750"/>
              <a:gd name="connsiteX15" fmla="*/ 834390 w 1920240"/>
              <a:gd name="connsiteY15" fmla="*/ 329565 h 666750"/>
              <a:gd name="connsiteX16" fmla="*/ 845820 w 1920240"/>
              <a:gd name="connsiteY16" fmla="*/ 312420 h 666750"/>
              <a:gd name="connsiteX17" fmla="*/ 885825 w 1920240"/>
              <a:gd name="connsiteY17" fmla="*/ 316230 h 666750"/>
              <a:gd name="connsiteX18" fmla="*/ 906780 w 1920240"/>
              <a:gd name="connsiteY18" fmla="*/ 339090 h 666750"/>
              <a:gd name="connsiteX19" fmla="*/ 912495 w 1920240"/>
              <a:gd name="connsiteY19" fmla="*/ 367665 h 666750"/>
              <a:gd name="connsiteX20" fmla="*/ 901065 w 1920240"/>
              <a:gd name="connsiteY20" fmla="*/ 381000 h 666750"/>
              <a:gd name="connsiteX21" fmla="*/ 922020 w 1920240"/>
              <a:gd name="connsiteY21" fmla="*/ 417195 h 666750"/>
              <a:gd name="connsiteX22" fmla="*/ 954405 w 1920240"/>
              <a:gd name="connsiteY22" fmla="*/ 407670 h 666750"/>
              <a:gd name="connsiteX23" fmla="*/ 1003935 w 1920240"/>
              <a:gd name="connsiteY23" fmla="*/ 407670 h 666750"/>
              <a:gd name="connsiteX24" fmla="*/ 1068705 w 1920240"/>
              <a:gd name="connsiteY24" fmla="*/ 384810 h 666750"/>
              <a:gd name="connsiteX25" fmla="*/ 1299210 w 1920240"/>
              <a:gd name="connsiteY25" fmla="*/ 274320 h 666750"/>
              <a:gd name="connsiteX26" fmla="*/ 1598295 w 1920240"/>
              <a:gd name="connsiteY26" fmla="*/ 318135 h 666750"/>
              <a:gd name="connsiteX27" fmla="*/ 1636395 w 1920240"/>
              <a:gd name="connsiteY27" fmla="*/ 375285 h 666750"/>
              <a:gd name="connsiteX28" fmla="*/ 1783080 w 1920240"/>
              <a:gd name="connsiteY28" fmla="*/ 388620 h 666750"/>
              <a:gd name="connsiteX29" fmla="*/ 1792605 w 1920240"/>
              <a:gd name="connsiteY29" fmla="*/ 434340 h 666750"/>
              <a:gd name="connsiteX30" fmla="*/ 1805940 w 1920240"/>
              <a:gd name="connsiteY30" fmla="*/ 466725 h 666750"/>
              <a:gd name="connsiteX31" fmla="*/ 1807845 w 1920240"/>
              <a:gd name="connsiteY31" fmla="*/ 493395 h 666750"/>
              <a:gd name="connsiteX32" fmla="*/ 1794510 w 1920240"/>
              <a:gd name="connsiteY32" fmla="*/ 529590 h 666750"/>
              <a:gd name="connsiteX33" fmla="*/ 1777365 w 1920240"/>
              <a:gd name="connsiteY33" fmla="*/ 541020 h 666750"/>
              <a:gd name="connsiteX34" fmla="*/ 1796415 w 1920240"/>
              <a:gd name="connsiteY34" fmla="*/ 598170 h 666750"/>
              <a:gd name="connsiteX35" fmla="*/ 1798320 w 1920240"/>
              <a:gd name="connsiteY35" fmla="*/ 544830 h 666750"/>
              <a:gd name="connsiteX36" fmla="*/ 1817370 w 1920240"/>
              <a:gd name="connsiteY36" fmla="*/ 506730 h 666750"/>
              <a:gd name="connsiteX37" fmla="*/ 1832610 w 1920240"/>
              <a:gd name="connsiteY37" fmla="*/ 487680 h 666750"/>
              <a:gd name="connsiteX38" fmla="*/ 1815465 w 1920240"/>
              <a:gd name="connsiteY38" fmla="*/ 476250 h 666750"/>
              <a:gd name="connsiteX39" fmla="*/ 1838325 w 1920240"/>
              <a:gd name="connsiteY39" fmla="*/ 398145 h 666750"/>
              <a:gd name="connsiteX40" fmla="*/ 1866900 w 1920240"/>
              <a:gd name="connsiteY40" fmla="*/ 388620 h 666750"/>
              <a:gd name="connsiteX41" fmla="*/ 1891665 w 1920240"/>
              <a:gd name="connsiteY41" fmla="*/ 367665 h 666750"/>
              <a:gd name="connsiteX42" fmla="*/ 1920240 w 1920240"/>
              <a:gd name="connsiteY42" fmla="*/ 367665 h 666750"/>
              <a:gd name="connsiteX43" fmla="*/ 1882140 w 1920240"/>
              <a:gd name="connsiteY43" fmla="*/ 186690 h 666750"/>
              <a:gd name="connsiteX44" fmla="*/ 1804035 w 1920240"/>
              <a:gd name="connsiteY44" fmla="*/ 0 h 666750"/>
              <a:gd name="connsiteX45" fmla="*/ 232410 w 1920240"/>
              <a:gd name="connsiteY45" fmla="*/ 11430 h 666750"/>
              <a:gd name="connsiteX46" fmla="*/ 0 w 1920240"/>
              <a:gd name="connsiteY46" fmla="*/ 527685 h 666750"/>
              <a:gd name="connsiteX47" fmla="*/ 66675 w 1920240"/>
              <a:gd name="connsiteY47" fmla="*/ 619125 h 666750"/>
              <a:gd name="connsiteX0" fmla="*/ 66675 w 1920240"/>
              <a:gd name="connsiteY0" fmla="*/ 619125 h 666750"/>
              <a:gd name="connsiteX1" fmla="*/ 186690 w 1920240"/>
              <a:gd name="connsiteY1" fmla="*/ 666750 h 666750"/>
              <a:gd name="connsiteX2" fmla="*/ 276225 w 1920240"/>
              <a:gd name="connsiteY2" fmla="*/ 613410 h 666750"/>
              <a:gd name="connsiteX3" fmla="*/ 268605 w 1920240"/>
              <a:gd name="connsiteY3" fmla="*/ 573405 h 666750"/>
              <a:gd name="connsiteX4" fmla="*/ 281940 w 1920240"/>
              <a:gd name="connsiteY4" fmla="*/ 529590 h 666750"/>
              <a:gd name="connsiteX5" fmla="*/ 308610 w 1920240"/>
              <a:gd name="connsiteY5" fmla="*/ 506730 h 666750"/>
              <a:gd name="connsiteX6" fmla="*/ 350520 w 1920240"/>
              <a:gd name="connsiteY6" fmla="*/ 493395 h 666750"/>
              <a:gd name="connsiteX7" fmla="*/ 485775 w 1920240"/>
              <a:gd name="connsiteY7" fmla="*/ 451485 h 666750"/>
              <a:gd name="connsiteX8" fmla="*/ 518160 w 1920240"/>
              <a:gd name="connsiteY8" fmla="*/ 417195 h 666750"/>
              <a:gd name="connsiteX9" fmla="*/ 556260 w 1920240"/>
              <a:gd name="connsiteY9" fmla="*/ 405765 h 666750"/>
              <a:gd name="connsiteX10" fmla="*/ 584835 w 1920240"/>
              <a:gd name="connsiteY10" fmla="*/ 422910 h 666750"/>
              <a:gd name="connsiteX11" fmla="*/ 609600 w 1920240"/>
              <a:gd name="connsiteY11" fmla="*/ 403860 h 666750"/>
              <a:gd name="connsiteX12" fmla="*/ 687705 w 1920240"/>
              <a:gd name="connsiteY12" fmla="*/ 413385 h 666750"/>
              <a:gd name="connsiteX13" fmla="*/ 779145 w 1920240"/>
              <a:gd name="connsiteY13" fmla="*/ 321945 h 666750"/>
              <a:gd name="connsiteX14" fmla="*/ 830580 w 1920240"/>
              <a:gd name="connsiteY14" fmla="*/ 321945 h 666750"/>
              <a:gd name="connsiteX15" fmla="*/ 834390 w 1920240"/>
              <a:gd name="connsiteY15" fmla="*/ 329565 h 666750"/>
              <a:gd name="connsiteX16" fmla="*/ 845820 w 1920240"/>
              <a:gd name="connsiteY16" fmla="*/ 312420 h 666750"/>
              <a:gd name="connsiteX17" fmla="*/ 885825 w 1920240"/>
              <a:gd name="connsiteY17" fmla="*/ 316230 h 666750"/>
              <a:gd name="connsiteX18" fmla="*/ 906780 w 1920240"/>
              <a:gd name="connsiteY18" fmla="*/ 339090 h 666750"/>
              <a:gd name="connsiteX19" fmla="*/ 912495 w 1920240"/>
              <a:gd name="connsiteY19" fmla="*/ 367665 h 666750"/>
              <a:gd name="connsiteX20" fmla="*/ 901065 w 1920240"/>
              <a:gd name="connsiteY20" fmla="*/ 381000 h 666750"/>
              <a:gd name="connsiteX21" fmla="*/ 922020 w 1920240"/>
              <a:gd name="connsiteY21" fmla="*/ 417195 h 666750"/>
              <a:gd name="connsiteX22" fmla="*/ 954405 w 1920240"/>
              <a:gd name="connsiteY22" fmla="*/ 407670 h 666750"/>
              <a:gd name="connsiteX23" fmla="*/ 1003935 w 1920240"/>
              <a:gd name="connsiteY23" fmla="*/ 407670 h 666750"/>
              <a:gd name="connsiteX24" fmla="*/ 1068705 w 1920240"/>
              <a:gd name="connsiteY24" fmla="*/ 384810 h 666750"/>
              <a:gd name="connsiteX25" fmla="*/ 1299210 w 1920240"/>
              <a:gd name="connsiteY25" fmla="*/ 274320 h 666750"/>
              <a:gd name="connsiteX26" fmla="*/ 1598295 w 1920240"/>
              <a:gd name="connsiteY26" fmla="*/ 318135 h 666750"/>
              <a:gd name="connsiteX27" fmla="*/ 1636395 w 1920240"/>
              <a:gd name="connsiteY27" fmla="*/ 375285 h 666750"/>
              <a:gd name="connsiteX28" fmla="*/ 1783080 w 1920240"/>
              <a:gd name="connsiteY28" fmla="*/ 388620 h 666750"/>
              <a:gd name="connsiteX29" fmla="*/ 1792605 w 1920240"/>
              <a:gd name="connsiteY29" fmla="*/ 434340 h 666750"/>
              <a:gd name="connsiteX30" fmla="*/ 1805940 w 1920240"/>
              <a:gd name="connsiteY30" fmla="*/ 466725 h 666750"/>
              <a:gd name="connsiteX31" fmla="*/ 1807845 w 1920240"/>
              <a:gd name="connsiteY31" fmla="*/ 493395 h 666750"/>
              <a:gd name="connsiteX32" fmla="*/ 1794510 w 1920240"/>
              <a:gd name="connsiteY32" fmla="*/ 529590 h 666750"/>
              <a:gd name="connsiteX33" fmla="*/ 1777365 w 1920240"/>
              <a:gd name="connsiteY33" fmla="*/ 541020 h 666750"/>
              <a:gd name="connsiteX34" fmla="*/ 1796415 w 1920240"/>
              <a:gd name="connsiteY34" fmla="*/ 598170 h 666750"/>
              <a:gd name="connsiteX35" fmla="*/ 1798320 w 1920240"/>
              <a:gd name="connsiteY35" fmla="*/ 544830 h 666750"/>
              <a:gd name="connsiteX36" fmla="*/ 1817370 w 1920240"/>
              <a:gd name="connsiteY36" fmla="*/ 506730 h 666750"/>
              <a:gd name="connsiteX37" fmla="*/ 1832610 w 1920240"/>
              <a:gd name="connsiteY37" fmla="*/ 487680 h 666750"/>
              <a:gd name="connsiteX38" fmla="*/ 1815465 w 1920240"/>
              <a:gd name="connsiteY38" fmla="*/ 476250 h 666750"/>
              <a:gd name="connsiteX39" fmla="*/ 1838325 w 1920240"/>
              <a:gd name="connsiteY39" fmla="*/ 398145 h 666750"/>
              <a:gd name="connsiteX40" fmla="*/ 1866900 w 1920240"/>
              <a:gd name="connsiteY40" fmla="*/ 388620 h 666750"/>
              <a:gd name="connsiteX41" fmla="*/ 1891665 w 1920240"/>
              <a:gd name="connsiteY41" fmla="*/ 367665 h 666750"/>
              <a:gd name="connsiteX42" fmla="*/ 1920240 w 1920240"/>
              <a:gd name="connsiteY42" fmla="*/ 367665 h 666750"/>
              <a:gd name="connsiteX43" fmla="*/ 1882140 w 1920240"/>
              <a:gd name="connsiteY43" fmla="*/ 186690 h 666750"/>
              <a:gd name="connsiteX44" fmla="*/ 1804035 w 1920240"/>
              <a:gd name="connsiteY44" fmla="*/ 0 h 666750"/>
              <a:gd name="connsiteX45" fmla="*/ 232410 w 1920240"/>
              <a:gd name="connsiteY45" fmla="*/ 11430 h 666750"/>
              <a:gd name="connsiteX46" fmla="*/ 0 w 1920240"/>
              <a:gd name="connsiteY46" fmla="*/ 527685 h 666750"/>
              <a:gd name="connsiteX47" fmla="*/ 66675 w 1920240"/>
              <a:gd name="connsiteY47" fmla="*/ 619125 h 666750"/>
              <a:gd name="connsiteX0" fmla="*/ 66675 w 1920240"/>
              <a:gd name="connsiteY0" fmla="*/ 619125 h 666750"/>
              <a:gd name="connsiteX1" fmla="*/ 186690 w 1920240"/>
              <a:gd name="connsiteY1" fmla="*/ 666750 h 666750"/>
              <a:gd name="connsiteX2" fmla="*/ 276225 w 1920240"/>
              <a:gd name="connsiteY2" fmla="*/ 613410 h 666750"/>
              <a:gd name="connsiteX3" fmla="*/ 268605 w 1920240"/>
              <a:gd name="connsiteY3" fmla="*/ 573405 h 666750"/>
              <a:gd name="connsiteX4" fmla="*/ 281940 w 1920240"/>
              <a:gd name="connsiteY4" fmla="*/ 529590 h 666750"/>
              <a:gd name="connsiteX5" fmla="*/ 308610 w 1920240"/>
              <a:gd name="connsiteY5" fmla="*/ 506730 h 666750"/>
              <a:gd name="connsiteX6" fmla="*/ 350520 w 1920240"/>
              <a:gd name="connsiteY6" fmla="*/ 493395 h 666750"/>
              <a:gd name="connsiteX7" fmla="*/ 485775 w 1920240"/>
              <a:gd name="connsiteY7" fmla="*/ 451485 h 666750"/>
              <a:gd name="connsiteX8" fmla="*/ 518160 w 1920240"/>
              <a:gd name="connsiteY8" fmla="*/ 417195 h 666750"/>
              <a:gd name="connsiteX9" fmla="*/ 556260 w 1920240"/>
              <a:gd name="connsiteY9" fmla="*/ 405765 h 666750"/>
              <a:gd name="connsiteX10" fmla="*/ 584835 w 1920240"/>
              <a:gd name="connsiteY10" fmla="*/ 422910 h 666750"/>
              <a:gd name="connsiteX11" fmla="*/ 619125 w 1920240"/>
              <a:gd name="connsiteY11" fmla="*/ 407670 h 666750"/>
              <a:gd name="connsiteX12" fmla="*/ 687705 w 1920240"/>
              <a:gd name="connsiteY12" fmla="*/ 413385 h 666750"/>
              <a:gd name="connsiteX13" fmla="*/ 779145 w 1920240"/>
              <a:gd name="connsiteY13" fmla="*/ 321945 h 666750"/>
              <a:gd name="connsiteX14" fmla="*/ 830580 w 1920240"/>
              <a:gd name="connsiteY14" fmla="*/ 321945 h 666750"/>
              <a:gd name="connsiteX15" fmla="*/ 834390 w 1920240"/>
              <a:gd name="connsiteY15" fmla="*/ 329565 h 666750"/>
              <a:gd name="connsiteX16" fmla="*/ 845820 w 1920240"/>
              <a:gd name="connsiteY16" fmla="*/ 312420 h 666750"/>
              <a:gd name="connsiteX17" fmla="*/ 885825 w 1920240"/>
              <a:gd name="connsiteY17" fmla="*/ 316230 h 666750"/>
              <a:gd name="connsiteX18" fmla="*/ 906780 w 1920240"/>
              <a:gd name="connsiteY18" fmla="*/ 339090 h 666750"/>
              <a:gd name="connsiteX19" fmla="*/ 912495 w 1920240"/>
              <a:gd name="connsiteY19" fmla="*/ 367665 h 666750"/>
              <a:gd name="connsiteX20" fmla="*/ 901065 w 1920240"/>
              <a:gd name="connsiteY20" fmla="*/ 381000 h 666750"/>
              <a:gd name="connsiteX21" fmla="*/ 922020 w 1920240"/>
              <a:gd name="connsiteY21" fmla="*/ 417195 h 666750"/>
              <a:gd name="connsiteX22" fmla="*/ 954405 w 1920240"/>
              <a:gd name="connsiteY22" fmla="*/ 407670 h 666750"/>
              <a:gd name="connsiteX23" fmla="*/ 1003935 w 1920240"/>
              <a:gd name="connsiteY23" fmla="*/ 407670 h 666750"/>
              <a:gd name="connsiteX24" fmla="*/ 1068705 w 1920240"/>
              <a:gd name="connsiteY24" fmla="*/ 384810 h 666750"/>
              <a:gd name="connsiteX25" fmla="*/ 1299210 w 1920240"/>
              <a:gd name="connsiteY25" fmla="*/ 274320 h 666750"/>
              <a:gd name="connsiteX26" fmla="*/ 1598295 w 1920240"/>
              <a:gd name="connsiteY26" fmla="*/ 318135 h 666750"/>
              <a:gd name="connsiteX27" fmla="*/ 1636395 w 1920240"/>
              <a:gd name="connsiteY27" fmla="*/ 375285 h 666750"/>
              <a:gd name="connsiteX28" fmla="*/ 1783080 w 1920240"/>
              <a:gd name="connsiteY28" fmla="*/ 388620 h 666750"/>
              <a:gd name="connsiteX29" fmla="*/ 1792605 w 1920240"/>
              <a:gd name="connsiteY29" fmla="*/ 434340 h 666750"/>
              <a:gd name="connsiteX30" fmla="*/ 1805940 w 1920240"/>
              <a:gd name="connsiteY30" fmla="*/ 466725 h 666750"/>
              <a:gd name="connsiteX31" fmla="*/ 1807845 w 1920240"/>
              <a:gd name="connsiteY31" fmla="*/ 493395 h 666750"/>
              <a:gd name="connsiteX32" fmla="*/ 1794510 w 1920240"/>
              <a:gd name="connsiteY32" fmla="*/ 529590 h 666750"/>
              <a:gd name="connsiteX33" fmla="*/ 1777365 w 1920240"/>
              <a:gd name="connsiteY33" fmla="*/ 541020 h 666750"/>
              <a:gd name="connsiteX34" fmla="*/ 1796415 w 1920240"/>
              <a:gd name="connsiteY34" fmla="*/ 598170 h 666750"/>
              <a:gd name="connsiteX35" fmla="*/ 1798320 w 1920240"/>
              <a:gd name="connsiteY35" fmla="*/ 544830 h 666750"/>
              <a:gd name="connsiteX36" fmla="*/ 1817370 w 1920240"/>
              <a:gd name="connsiteY36" fmla="*/ 506730 h 666750"/>
              <a:gd name="connsiteX37" fmla="*/ 1832610 w 1920240"/>
              <a:gd name="connsiteY37" fmla="*/ 487680 h 666750"/>
              <a:gd name="connsiteX38" fmla="*/ 1815465 w 1920240"/>
              <a:gd name="connsiteY38" fmla="*/ 476250 h 666750"/>
              <a:gd name="connsiteX39" fmla="*/ 1838325 w 1920240"/>
              <a:gd name="connsiteY39" fmla="*/ 398145 h 666750"/>
              <a:gd name="connsiteX40" fmla="*/ 1866900 w 1920240"/>
              <a:gd name="connsiteY40" fmla="*/ 388620 h 666750"/>
              <a:gd name="connsiteX41" fmla="*/ 1891665 w 1920240"/>
              <a:gd name="connsiteY41" fmla="*/ 367665 h 666750"/>
              <a:gd name="connsiteX42" fmla="*/ 1920240 w 1920240"/>
              <a:gd name="connsiteY42" fmla="*/ 367665 h 666750"/>
              <a:gd name="connsiteX43" fmla="*/ 1882140 w 1920240"/>
              <a:gd name="connsiteY43" fmla="*/ 186690 h 666750"/>
              <a:gd name="connsiteX44" fmla="*/ 1804035 w 1920240"/>
              <a:gd name="connsiteY44" fmla="*/ 0 h 666750"/>
              <a:gd name="connsiteX45" fmla="*/ 232410 w 1920240"/>
              <a:gd name="connsiteY45" fmla="*/ 11430 h 666750"/>
              <a:gd name="connsiteX46" fmla="*/ 0 w 1920240"/>
              <a:gd name="connsiteY46" fmla="*/ 527685 h 666750"/>
              <a:gd name="connsiteX47" fmla="*/ 66675 w 1920240"/>
              <a:gd name="connsiteY47" fmla="*/ 619125 h 666750"/>
              <a:gd name="connsiteX0" fmla="*/ 66675 w 1920240"/>
              <a:gd name="connsiteY0" fmla="*/ 619125 h 666750"/>
              <a:gd name="connsiteX1" fmla="*/ 186690 w 1920240"/>
              <a:gd name="connsiteY1" fmla="*/ 666750 h 666750"/>
              <a:gd name="connsiteX2" fmla="*/ 276225 w 1920240"/>
              <a:gd name="connsiteY2" fmla="*/ 613410 h 666750"/>
              <a:gd name="connsiteX3" fmla="*/ 268605 w 1920240"/>
              <a:gd name="connsiteY3" fmla="*/ 573405 h 666750"/>
              <a:gd name="connsiteX4" fmla="*/ 281940 w 1920240"/>
              <a:gd name="connsiteY4" fmla="*/ 529590 h 666750"/>
              <a:gd name="connsiteX5" fmla="*/ 308610 w 1920240"/>
              <a:gd name="connsiteY5" fmla="*/ 506730 h 666750"/>
              <a:gd name="connsiteX6" fmla="*/ 350520 w 1920240"/>
              <a:gd name="connsiteY6" fmla="*/ 493395 h 666750"/>
              <a:gd name="connsiteX7" fmla="*/ 485775 w 1920240"/>
              <a:gd name="connsiteY7" fmla="*/ 451485 h 666750"/>
              <a:gd name="connsiteX8" fmla="*/ 518160 w 1920240"/>
              <a:gd name="connsiteY8" fmla="*/ 417195 h 666750"/>
              <a:gd name="connsiteX9" fmla="*/ 556260 w 1920240"/>
              <a:gd name="connsiteY9" fmla="*/ 405765 h 666750"/>
              <a:gd name="connsiteX10" fmla="*/ 584835 w 1920240"/>
              <a:gd name="connsiteY10" fmla="*/ 422910 h 666750"/>
              <a:gd name="connsiteX11" fmla="*/ 619125 w 1920240"/>
              <a:gd name="connsiteY11" fmla="*/ 407670 h 666750"/>
              <a:gd name="connsiteX12" fmla="*/ 687705 w 1920240"/>
              <a:gd name="connsiteY12" fmla="*/ 413385 h 666750"/>
              <a:gd name="connsiteX13" fmla="*/ 779145 w 1920240"/>
              <a:gd name="connsiteY13" fmla="*/ 321945 h 666750"/>
              <a:gd name="connsiteX14" fmla="*/ 830580 w 1920240"/>
              <a:gd name="connsiteY14" fmla="*/ 321945 h 666750"/>
              <a:gd name="connsiteX15" fmla="*/ 834390 w 1920240"/>
              <a:gd name="connsiteY15" fmla="*/ 329565 h 666750"/>
              <a:gd name="connsiteX16" fmla="*/ 864870 w 1920240"/>
              <a:gd name="connsiteY16" fmla="*/ 321945 h 666750"/>
              <a:gd name="connsiteX17" fmla="*/ 885825 w 1920240"/>
              <a:gd name="connsiteY17" fmla="*/ 316230 h 666750"/>
              <a:gd name="connsiteX18" fmla="*/ 906780 w 1920240"/>
              <a:gd name="connsiteY18" fmla="*/ 339090 h 666750"/>
              <a:gd name="connsiteX19" fmla="*/ 912495 w 1920240"/>
              <a:gd name="connsiteY19" fmla="*/ 367665 h 666750"/>
              <a:gd name="connsiteX20" fmla="*/ 901065 w 1920240"/>
              <a:gd name="connsiteY20" fmla="*/ 381000 h 666750"/>
              <a:gd name="connsiteX21" fmla="*/ 922020 w 1920240"/>
              <a:gd name="connsiteY21" fmla="*/ 417195 h 666750"/>
              <a:gd name="connsiteX22" fmla="*/ 954405 w 1920240"/>
              <a:gd name="connsiteY22" fmla="*/ 407670 h 666750"/>
              <a:gd name="connsiteX23" fmla="*/ 1003935 w 1920240"/>
              <a:gd name="connsiteY23" fmla="*/ 407670 h 666750"/>
              <a:gd name="connsiteX24" fmla="*/ 1068705 w 1920240"/>
              <a:gd name="connsiteY24" fmla="*/ 384810 h 666750"/>
              <a:gd name="connsiteX25" fmla="*/ 1299210 w 1920240"/>
              <a:gd name="connsiteY25" fmla="*/ 274320 h 666750"/>
              <a:gd name="connsiteX26" fmla="*/ 1598295 w 1920240"/>
              <a:gd name="connsiteY26" fmla="*/ 318135 h 666750"/>
              <a:gd name="connsiteX27" fmla="*/ 1636395 w 1920240"/>
              <a:gd name="connsiteY27" fmla="*/ 375285 h 666750"/>
              <a:gd name="connsiteX28" fmla="*/ 1783080 w 1920240"/>
              <a:gd name="connsiteY28" fmla="*/ 388620 h 666750"/>
              <a:gd name="connsiteX29" fmla="*/ 1792605 w 1920240"/>
              <a:gd name="connsiteY29" fmla="*/ 434340 h 666750"/>
              <a:gd name="connsiteX30" fmla="*/ 1805940 w 1920240"/>
              <a:gd name="connsiteY30" fmla="*/ 466725 h 666750"/>
              <a:gd name="connsiteX31" fmla="*/ 1807845 w 1920240"/>
              <a:gd name="connsiteY31" fmla="*/ 493395 h 666750"/>
              <a:gd name="connsiteX32" fmla="*/ 1794510 w 1920240"/>
              <a:gd name="connsiteY32" fmla="*/ 529590 h 666750"/>
              <a:gd name="connsiteX33" fmla="*/ 1777365 w 1920240"/>
              <a:gd name="connsiteY33" fmla="*/ 541020 h 666750"/>
              <a:gd name="connsiteX34" fmla="*/ 1796415 w 1920240"/>
              <a:gd name="connsiteY34" fmla="*/ 598170 h 666750"/>
              <a:gd name="connsiteX35" fmla="*/ 1798320 w 1920240"/>
              <a:gd name="connsiteY35" fmla="*/ 544830 h 666750"/>
              <a:gd name="connsiteX36" fmla="*/ 1817370 w 1920240"/>
              <a:gd name="connsiteY36" fmla="*/ 506730 h 666750"/>
              <a:gd name="connsiteX37" fmla="*/ 1832610 w 1920240"/>
              <a:gd name="connsiteY37" fmla="*/ 487680 h 666750"/>
              <a:gd name="connsiteX38" fmla="*/ 1815465 w 1920240"/>
              <a:gd name="connsiteY38" fmla="*/ 476250 h 666750"/>
              <a:gd name="connsiteX39" fmla="*/ 1838325 w 1920240"/>
              <a:gd name="connsiteY39" fmla="*/ 398145 h 666750"/>
              <a:gd name="connsiteX40" fmla="*/ 1866900 w 1920240"/>
              <a:gd name="connsiteY40" fmla="*/ 388620 h 666750"/>
              <a:gd name="connsiteX41" fmla="*/ 1891665 w 1920240"/>
              <a:gd name="connsiteY41" fmla="*/ 367665 h 666750"/>
              <a:gd name="connsiteX42" fmla="*/ 1920240 w 1920240"/>
              <a:gd name="connsiteY42" fmla="*/ 367665 h 666750"/>
              <a:gd name="connsiteX43" fmla="*/ 1882140 w 1920240"/>
              <a:gd name="connsiteY43" fmla="*/ 186690 h 666750"/>
              <a:gd name="connsiteX44" fmla="*/ 1804035 w 1920240"/>
              <a:gd name="connsiteY44" fmla="*/ 0 h 666750"/>
              <a:gd name="connsiteX45" fmla="*/ 232410 w 1920240"/>
              <a:gd name="connsiteY45" fmla="*/ 11430 h 666750"/>
              <a:gd name="connsiteX46" fmla="*/ 0 w 1920240"/>
              <a:gd name="connsiteY46" fmla="*/ 527685 h 666750"/>
              <a:gd name="connsiteX47" fmla="*/ 66675 w 1920240"/>
              <a:gd name="connsiteY47" fmla="*/ 619125 h 666750"/>
              <a:gd name="connsiteX0" fmla="*/ 66675 w 1920240"/>
              <a:gd name="connsiteY0" fmla="*/ 619125 h 666750"/>
              <a:gd name="connsiteX1" fmla="*/ 186690 w 1920240"/>
              <a:gd name="connsiteY1" fmla="*/ 666750 h 666750"/>
              <a:gd name="connsiteX2" fmla="*/ 276225 w 1920240"/>
              <a:gd name="connsiteY2" fmla="*/ 613410 h 666750"/>
              <a:gd name="connsiteX3" fmla="*/ 268605 w 1920240"/>
              <a:gd name="connsiteY3" fmla="*/ 573405 h 666750"/>
              <a:gd name="connsiteX4" fmla="*/ 281940 w 1920240"/>
              <a:gd name="connsiteY4" fmla="*/ 529590 h 666750"/>
              <a:gd name="connsiteX5" fmla="*/ 308610 w 1920240"/>
              <a:gd name="connsiteY5" fmla="*/ 506730 h 666750"/>
              <a:gd name="connsiteX6" fmla="*/ 350520 w 1920240"/>
              <a:gd name="connsiteY6" fmla="*/ 493395 h 666750"/>
              <a:gd name="connsiteX7" fmla="*/ 485775 w 1920240"/>
              <a:gd name="connsiteY7" fmla="*/ 451485 h 666750"/>
              <a:gd name="connsiteX8" fmla="*/ 518160 w 1920240"/>
              <a:gd name="connsiteY8" fmla="*/ 417195 h 666750"/>
              <a:gd name="connsiteX9" fmla="*/ 556260 w 1920240"/>
              <a:gd name="connsiteY9" fmla="*/ 405765 h 666750"/>
              <a:gd name="connsiteX10" fmla="*/ 584835 w 1920240"/>
              <a:gd name="connsiteY10" fmla="*/ 422910 h 666750"/>
              <a:gd name="connsiteX11" fmla="*/ 619125 w 1920240"/>
              <a:gd name="connsiteY11" fmla="*/ 407670 h 666750"/>
              <a:gd name="connsiteX12" fmla="*/ 687705 w 1920240"/>
              <a:gd name="connsiteY12" fmla="*/ 413385 h 666750"/>
              <a:gd name="connsiteX13" fmla="*/ 779145 w 1920240"/>
              <a:gd name="connsiteY13" fmla="*/ 321945 h 666750"/>
              <a:gd name="connsiteX14" fmla="*/ 830580 w 1920240"/>
              <a:gd name="connsiteY14" fmla="*/ 321945 h 666750"/>
              <a:gd name="connsiteX15" fmla="*/ 834390 w 1920240"/>
              <a:gd name="connsiteY15" fmla="*/ 329565 h 666750"/>
              <a:gd name="connsiteX16" fmla="*/ 864870 w 1920240"/>
              <a:gd name="connsiteY16" fmla="*/ 321945 h 666750"/>
              <a:gd name="connsiteX17" fmla="*/ 901065 w 1920240"/>
              <a:gd name="connsiteY17" fmla="*/ 348615 h 666750"/>
              <a:gd name="connsiteX18" fmla="*/ 906780 w 1920240"/>
              <a:gd name="connsiteY18" fmla="*/ 339090 h 666750"/>
              <a:gd name="connsiteX19" fmla="*/ 912495 w 1920240"/>
              <a:gd name="connsiteY19" fmla="*/ 367665 h 666750"/>
              <a:gd name="connsiteX20" fmla="*/ 901065 w 1920240"/>
              <a:gd name="connsiteY20" fmla="*/ 381000 h 666750"/>
              <a:gd name="connsiteX21" fmla="*/ 922020 w 1920240"/>
              <a:gd name="connsiteY21" fmla="*/ 417195 h 666750"/>
              <a:gd name="connsiteX22" fmla="*/ 954405 w 1920240"/>
              <a:gd name="connsiteY22" fmla="*/ 407670 h 666750"/>
              <a:gd name="connsiteX23" fmla="*/ 1003935 w 1920240"/>
              <a:gd name="connsiteY23" fmla="*/ 407670 h 666750"/>
              <a:gd name="connsiteX24" fmla="*/ 1068705 w 1920240"/>
              <a:gd name="connsiteY24" fmla="*/ 384810 h 666750"/>
              <a:gd name="connsiteX25" fmla="*/ 1299210 w 1920240"/>
              <a:gd name="connsiteY25" fmla="*/ 274320 h 666750"/>
              <a:gd name="connsiteX26" fmla="*/ 1598295 w 1920240"/>
              <a:gd name="connsiteY26" fmla="*/ 318135 h 666750"/>
              <a:gd name="connsiteX27" fmla="*/ 1636395 w 1920240"/>
              <a:gd name="connsiteY27" fmla="*/ 375285 h 666750"/>
              <a:gd name="connsiteX28" fmla="*/ 1783080 w 1920240"/>
              <a:gd name="connsiteY28" fmla="*/ 388620 h 666750"/>
              <a:gd name="connsiteX29" fmla="*/ 1792605 w 1920240"/>
              <a:gd name="connsiteY29" fmla="*/ 434340 h 666750"/>
              <a:gd name="connsiteX30" fmla="*/ 1805940 w 1920240"/>
              <a:gd name="connsiteY30" fmla="*/ 466725 h 666750"/>
              <a:gd name="connsiteX31" fmla="*/ 1807845 w 1920240"/>
              <a:gd name="connsiteY31" fmla="*/ 493395 h 666750"/>
              <a:gd name="connsiteX32" fmla="*/ 1794510 w 1920240"/>
              <a:gd name="connsiteY32" fmla="*/ 529590 h 666750"/>
              <a:gd name="connsiteX33" fmla="*/ 1777365 w 1920240"/>
              <a:gd name="connsiteY33" fmla="*/ 541020 h 666750"/>
              <a:gd name="connsiteX34" fmla="*/ 1796415 w 1920240"/>
              <a:gd name="connsiteY34" fmla="*/ 598170 h 666750"/>
              <a:gd name="connsiteX35" fmla="*/ 1798320 w 1920240"/>
              <a:gd name="connsiteY35" fmla="*/ 544830 h 666750"/>
              <a:gd name="connsiteX36" fmla="*/ 1817370 w 1920240"/>
              <a:gd name="connsiteY36" fmla="*/ 506730 h 666750"/>
              <a:gd name="connsiteX37" fmla="*/ 1832610 w 1920240"/>
              <a:gd name="connsiteY37" fmla="*/ 487680 h 666750"/>
              <a:gd name="connsiteX38" fmla="*/ 1815465 w 1920240"/>
              <a:gd name="connsiteY38" fmla="*/ 476250 h 666750"/>
              <a:gd name="connsiteX39" fmla="*/ 1838325 w 1920240"/>
              <a:gd name="connsiteY39" fmla="*/ 398145 h 666750"/>
              <a:gd name="connsiteX40" fmla="*/ 1866900 w 1920240"/>
              <a:gd name="connsiteY40" fmla="*/ 388620 h 666750"/>
              <a:gd name="connsiteX41" fmla="*/ 1891665 w 1920240"/>
              <a:gd name="connsiteY41" fmla="*/ 367665 h 666750"/>
              <a:gd name="connsiteX42" fmla="*/ 1920240 w 1920240"/>
              <a:gd name="connsiteY42" fmla="*/ 367665 h 666750"/>
              <a:gd name="connsiteX43" fmla="*/ 1882140 w 1920240"/>
              <a:gd name="connsiteY43" fmla="*/ 186690 h 666750"/>
              <a:gd name="connsiteX44" fmla="*/ 1804035 w 1920240"/>
              <a:gd name="connsiteY44" fmla="*/ 0 h 666750"/>
              <a:gd name="connsiteX45" fmla="*/ 232410 w 1920240"/>
              <a:gd name="connsiteY45" fmla="*/ 11430 h 666750"/>
              <a:gd name="connsiteX46" fmla="*/ 0 w 1920240"/>
              <a:gd name="connsiteY46" fmla="*/ 527685 h 666750"/>
              <a:gd name="connsiteX47" fmla="*/ 66675 w 1920240"/>
              <a:gd name="connsiteY47" fmla="*/ 619125 h 666750"/>
              <a:gd name="connsiteX0" fmla="*/ 66675 w 1920240"/>
              <a:gd name="connsiteY0" fmla="*/ 619125 h 666750"/>
              <a:gd name="connsiteX1" fmla="*/ 186690 w 1920240"/>
              <a:gd name="connsiteY1" fmla="*/ 666750 h 666750"/>
              <a:gd name="connsiteX2" fmla="*/ 276225 w 1920240"/>
              <a:gd name="connsiteY2" fmla="*/ 613410 h 666750"/>
              <a:gd name="connsiteX3" fmla="*/ 268605 w 1920240"/>
              <a:gd name="connsiteY3" fmla="*/ 573405 h 666750"/>
              <a:gd name="connsiteX4" fmla="*/ 281940 w 1920240"/>
              <a:gd name="connsiteY4" fmla="*/ 529590 h 666750"/>
              <a:gd name="connsiteX5" fmla="*/ 308610 w 1920240"/>
              <a:gd name="connsiteY5" fmla="*/ 506730 h 666750"/>
              <a:gd name="connsiteX6" fmla="*/ 350520 w 1920240"/>
              <a:gd name="connsiteY6" fmla="*/ 493395 h 666750"/>
              <a:gd name="connsiteX7" fmla="*/ 485775 w 1920240"/>
              <a:gd name="connsiteY7" fmla="*/ 451485 h 666750"/>
              <a:gd name="connsiteX8" fmla="*/ 518160 w 1920240"/>
              <a:gd name="connsiteY8" fmla="*/ 417195 h 666750"/>
              <a:gd name="connsiteX9" fmla="*/ 556260 w 1920240"/>
              <a:gd name="connsiteY9" fmla="*/ 405765 h 666750"/>
              <a:gd name="connsiteX10" fmla="*/ 584835 w 1920240"/>
              <a:gd name="connsiteY10" fmla="*/ 422910 h 666750"/>
              <a:gd name="connsiteX11" fmla="*/ 619125 w 1920240"/>
              <a:gd name="connsiteY11" fmla="*/ 407670 h 666750"/>
              <a:gd name="connsiteX12" fmla="*/ 687705 w 1920240"/>
              <a:gd name="connsiteY12" fmla="*/ 413385 h 666750"/>
              <a:gd name="connsiteX13" fmla="*/ 763905 w 1920240"/>
              <a:gd name="connsiteY13" fmla="*/ 373380 h 666750"/>
              <a:gd name="connsiteX14" fmla="*/ 830580 w 1920240"/>
              <a:gd name="connsiteY14" fmla="*/ 321945 h 666750"/>
              <a:gd name="connsiteX15" fmla="*/ 834390 w 1920240"/>
              <a:gd name="connsiteY15" fmla="*/ 329565 h 666750"/>
              <a:gd name="connsiteX16" fmla="*/ 864870 w 1920240"/>
              <a:gd name="connsiteY16" fmla="*/ 321945 h 666750"/>
              <a:gd name="connsiteX17" fmla="*/ 901065 w 1920240"/>
              <a:gd name="connsiteY17" fmla="*/ 348615 h 666750"/>
              <a:gd name="connsiteX18" fmla="*/ 906780 w 1920240"/>
              <a:gd name="connsiteY18" fmla="*/ 339090 h 666750"/>
              <a:gd name="connsiteX19" fmla="*/ 912495 w 1920240"/>
              <a:gd name="connsiteY19" fmla="*/ 367665 h 666750"/>
              <a:gd name="connsiteX20" fmla="*/ 901065 w 1920240"/>
              <a:gd name="connsiteY20" fmla="*/ 381000 h 666750"/>
              <a:gd name="connsiteX21" fmla="*/ 922020 w 1920240"/>
              <a:gd name="connsiteY21" fmla="*/ 417195 h 666750"/>
              <a:gd name="connsiteX22" fmla="*/ 954405 w 1920240"/>
              <a:gd name="connsiteY22" fmla="*/ 407670 h 666750"/>
              <a:gd name="connsiteX23" fmla="*/ 1003935 w 1920240"/>
              <a:gd name="connsiteY23" fmla="*/ 407670 h 666750"/>
              <a:gd name="connsiteX24" fmla="*/ 1068705 w 1920240"/>
              <a:gd name="connsiteY24" fmla="*/ 384810 h 666750"/>
              <a:gd name="connsiteX25" fmla="*/ 1299210 w 1920240"/>
              <a:gd name="connsiteY25" fmla="*/ 274320 h 666750"/>
              <a:gd name="connsiteX26" fmla="*/ 1598295 w 1920240"/>
              <a:gd name="connsiteY26" fmla="*/ 318135 h 666750"/>
              <a:gd name="connsiteX27" fmla="*/ 1636395 w 1920240"/>
              <a:gd name="connsiteY27" fmla="*/ 375285 h 666750"/>
              <a:gd name="connsiteX28" fmla="*/ 1783080 w 1920240"/>
              <a:gd name="connsiteY28" fmla="*/ 388620 h 666750"/>
              <a:gd name="connsiteX29" fmla="*/ 1792605 w 1920240"/>
              <a:gd name="connsiteY29" fmla="*/ 434340 h 666750"/>
              <a:gd name="connsiteX30" fmla="*/ 1805940 w 1920240"/>
              <a:gd name="connsiteY30" fmla="*/ 466725 h 666750"/>
              <a:gd name="connsiteX31" fmla="*/ 1807845 w 1920240"/>
              <a:gd name="connsiteY31" fmla="*/ 493395 h 666750"/>
              <a:gd name="connsiteX32" fmla="*/ 1794510 w 1920240"/>
              <a:gd name="connsiteY32" fmla="*/ 529590 h 666750"/>
              <a:gd name="connsiteX33" fmla="*/ 1777365 w 1920240"/>
              <a:gd name="connsiteY33" fmla="*/ 541020 h 666750"/>
              <a:gd name="connsiteX34" fmla="*/ 1796415 w 1920240"/>
              <a:gd name="connsiteY34" fmla="*/ 598170 h 666750"/>
              <a:gd name="connsiteX35" fmla="*/ 1798320 w 1920240"/>
              <a:gd name="connsiteY35" fmla="*/ 544830 h 666750"/>
              <a:gd name="connsiteX36" fmla="*/ 1817370 w 1920240"/>
              <a:gd name="connsiteY36" fmla="*/ 506730 h 666750"/>
              <a:gd name="connsiteX37" fmla="*/ 1832610 w 1920240"/>
              <a:gd name="connsiteY37" fmla="*/ 487680 h 666750"/>
              <a:gd name="connsiteX38" fmla="*/ 1815465 w 1920240"/>
              <a:gd name="connsiteY38" fmla="*/ 476250 h 666750"/>
              <a:gd name="connsiteX39" fmla="*/ 1838325 w 1920240"/>
              <a:gd name="connsiteY39" fmla="*/ 398145 h 666750"/>
              <a:gd name="connsiteX40" fmla="*/ 1866900 w 1920240"/>
              <a:gd name="connsiteY40" fmla="*/ 388620 h 666750"/>
              <a:gd name="connsiteX41" fmla="*/ 1891665 w 1920240"/>
              <a:gd name="connsiteY41" fmla="*/ 367665 h 666750"/>
              <a:gd name="connsiteX42" fmla="*/ 1920240 w 1920240"/>
              <a:gd name="connsiteY42" fmla="*/ 367665 h 666750"/>
              <a:gd name="connsiteX43" fmla="*/ 1882140 w 1920240"/>
              <a:gd name="connsiteY43" fmla="*/ 186690 h 666750"/>
              <a:gd name="connsiteX44" fmla="*/ 1804035 w 1920240"/>
              <a:gd name="connsiteY44" fmla="*/ 0 h 666750"/>
              <a:gd name="connsiteX45" fmla="*/ 232410 w 1920240"/>
              <a:gd name="connsiteY45" fmla="*/ 11430 h 666750"/>
              <a:gd name="connsiteX46" fmla="*/ 0 w 1920240"/>
              <a:gd name="connsiteY46" fmla="*/ 527685 h 666750"/>
              <a:gd name="connsiteX47" fmla="*/ 66675 w 1920240"/>
              <a:gd name="connsiteY47" fmla="*/ 619125 h 666750"/>
              <a:gd name="connsiteX0" fmla="*/ 66675 w 1920240"/>
              <a:gd name="connsiteY0" fmla="*/ 619125 h 666750"/>
              <a:gd name="connsiteX1" fmla="*/ 186690 w 1920240"/>
              <a:gd name="connsiteY1" fmla="*/ 666750 h 666750"/>
              <a:gd name="connsiteX2" fmla="*/ 276225 w 1920240"/>
              <a:gd name="connsiteY2" fmla="*/ 613410 h 666750"/>
              <a:gd name="connsiteX3" fmla="*/ 268605 w 1920240"/>
              <a:gd name="connsiteY3" fmla="*/ 573405 h 666750"/>
              <a:gd name="connsiteX4" fmla="*/ 281940 w 1920240"/>
              <a:gd name="connsiteY4" fmla="*/ 529590 h 666750"/>
              <a:gd name="connsiteX5" fmla="*/ 308610 w 1920240"/>
              <a:gd name="connsiteY5" fmla="*/ 506730 h 666750"/>
              <a:gd name="connsiteX6" fmla="*/ 350520 w 1920240"/>
              <a:gd name="connsiteY6" fmla="*/ 493395 h 666750"/>
              <a:gd name="connsiteX7" fmla="*/ 485775 w 1920240"/>
              <a:gd name="connsiteY7" fmla="*/ 451485 h 666750"/>
              <a:gd name="connsiteX8" fmla="*/ 518160 w 1920240"/>
              <a:gd name="connsiteY8" fmla="*/ 417195 h 666750"/>
              <a:gd name="connsiteX9" fmla="*/ 556260 w 1920240"/>
              <a:gd name="connsiteY9" fmla="*/ 405765 h 666750"/>
              <a:gd name="connsiteX10" fmla="*/ 584835 w 1920240"/>
              <a:gd name="connsiteY10" fmla="*/ 422910 h 666750"/>
              <a:gd name="connsiteX11" fmla="*/ 619125 w 1920240"/>
              <a:gd name="connsiteY11" fmla="*/ 407670 h 666750"/>
              <a:gd name="connsiteX12" fmla="*/ 687705 w 1920240"/>
              <a:gd name="connsiteY12" fmla="*/ 413385 h 666750"/>
              <a:gd name="connsiteX13" fmla="*/ 763905 w 1920240"/>
              <a:gd name="connsiteY13" fmla="*/ 358140 h 666750"/>
              <a:gd name="connsiteX14" fmla="*/ 830580 w 1920240"/>
              <a:gd name="connsiteY14" fmla="*/ 321945 h 666750"/>
              <a:gd name="connsiteX15" fmla="*/ 834390 w 1920240"/>
              <a:gd name="connsiteY15" fmla="*/ 329565 h 666750"/>
              <a:gd name="connsiteX16" fmla="*/ 864870 w 1920240"/>
              <a:gd name="connsiteY16" fmla="*/ 321945 h 666750"/>
              <a:gd name="connsiteX17" fmla="*/ 901065 w 1920240"/>
              <a:gd name="connsiteY17" fmla="*/ 348615 h 666750"/>
              <a:gd name="connsiteX18" fmla="*/ 906780 w 1920240"/>
              <a:gd name="connsiteY18" fmla="*/ 339090 h 666750"/>
              <a:gd name="connsiteX19" fmla="*/ 912495 w 1920240"/>
              <a:gd name="connsiteY19" fmla="*/ 367665 h 666750"/>
              <a:gd name="connsiteX20" fmla="*/ 901065 w 1920240"/>
              <a:gd name="connsiteY20" fmla="*/ 381000 h 666750"/>
              <a:gd name="connsiteX21" fmla="*/ 922020 w 1920240"/>
              <a:gd name="connsiteY21" fmla="*/ 417195 h 666750"/>
              <a:gd name="connsiteX22" fmla="*/ 954405 w 1920240"/>
              <a:gd name="connsiteY22" fmla="*/ 407670 h 666750"/>
              <a:gd name="connsiteX23" fmla="*/ 1003935 w 1920240"/>
              <a:gd name="connsiteY23" fmla="*/ 407670 h 666750"/>
              <a:gd name="connsiteX24" fmla="*/ 1068705 w 1920240"/>
              <a:gd name="connsiteY24" fmla="*/ 384810 h 666750"/>
              <a:gd name="connsiteX25" fmla="*/ 1299210 w 1920240"/>
              <a:gd name="connsiteY25" fmla="*/ 274320 h 666750"/>
              <a:gd name="connsiteX26" fmla="*/ 1598295 w 1920240"/>
              <a:gd name="connsiteY26" fmla="*/ 318135 h 666750"/>
              <a:gd name="connsiteX27" fmla="*/ 1636395 w 1920240"/>
              <a:gd name="connsiteY27" fmla="*/ 375285 h 666750"/>
              <a:gd name="connsiteX28" fmla="*/ 1783080 w 1920240"/>
              <a:gd name="connsiteY28" fmla="*/ 388620 h 666750"/>
              <a:gd name="connsiteX29" fmla="*/ 1792605 w 1920240"/>
              <a:gd name="connsiteY29" fmla="*/ 434340 h 666750"/>
              <a:gd name="connsiteX30" fmla="*/ 1805940 w 1920240"/>
              <a:gd name="connsiteY30" fmla="*/ 466725 h 666750"/>
              <a:gd name="connsiteX31" fmla="*/ 1807845 w 1920240"/>
              <a:gd name="connsiteY31" fmla="*/ 493395 h 666750"/>
              <a:gd name="connsiteX32" fmla="*/ 1794510 w 1920240"/>
              <a:gd name="connsiteY32" fmla="*/ 529590 h 666750"/>
              <a:gd name="connsiteX33" fmla="*/ 1777365 w 1920240"/>
              <a:gd name="connsiteY33" fmla="*/ 541020 h 666750"/>
              <a:gd name="connsiteX34" fmla="*/ 1796415 w 1920240"/>
              <a:gd name="connsiteY34" fmla="*/ 598170 h 666750"/>
              <a:gd name="connsiteX35" fmla="*/ 1798320 w 1920240"/>
              <a:gd name="connsiteY35" fmla="*/ 544830 h 666750"/>
              <a:gd name="connsiteX36" fmla="*/ 1817370 w 1920240"/>
              <a:gd name="connsiteY36" fmla="*/ 506730 h 666750"/>
              <a:gd name="connsiteX37" fmla="*/ 1832610 w 1920240"/>
              <a:gd name="connsiteY37" fmla="*/ 487680 h 666750"/>
              <a:gd name="connsiteX38" fmla="*/ 1815465 w 1920240"/>
              <a:gd name="connsiteY38" fmla="*/ 476250 h 666750"/>
              <a:gd name="connsiteX39" fmla="*/ 1838325 w 1920240"/>
              <a:gd name="connsiteY39" fmla="*/ 398145 h 666750"/>
              <a:gd name="connsiteX40" fmla="*/ 1866900 w 1920240"/>
              <a:gd name="connsiteY40" fmla="*/ 388620 h 666750"/>
              <a:gd name="connsiteX41" fmla="*/ 1891665 w 1920240"/>
              <a:gd name="connsiteY41" fmla="*/ 367665 h 666750"/>
              <a:gd name="connsiteX42" fmla="*/ 1920240 w 1920240"/>
              <a:gd name="connsiteY42" fmla="*/ 367665 h 666750"/>
              <a:gd name="connsiteX43" fmla="*/ 1882140 w 1920240"/>
              <a:gd name="connsiteY43" fmla="*/ 186690 h 666750"/>
              <a:gd name="connsiteX44" fmla="*/ 1804035 w 1920240"/>
              <a:gd name="connsiteY44" fmla="*/ 0 h 666750"/>
              <a:gd name="connsiteX45" fmla="*/ 232410 w 1920240"/>
              <a:gd name="connsiteY45" fmla="*/ 11430 h 666750"/>
              <a:gd name="connsiteX46" fmla="*/ 0 w 1920240"/>
              <a:gd name="connsiteY46" fmla="*/ 527685 h 666750"/>
              <a:gd name="connsiteX47" fmla="*/ 66675 w 1920240"/>
              <a:gd name="connsiteY47" fmla="*/ 619125 h 666750"/>
              <a:gd name="connsiteX0" fmla="*/ 66675 w 1920240"/>
              <a:gd name="connsiteY0" fmla="*/ 619125 h 666750"/>
              <a:gd name="connsiteX1" fmla="*/ 186690 w 1920240"/>
              <a:gd name="connsiteY1" fmla="*/ 666750 h 666750"/>
              <a:gd name="connsiteX2" fmla="*/ 276225 w 1920240"/>
              <a:gd name="connsiteY2" fmla="*/ 613410 h 666750"/>
              <a:gd name="connsiteX3" fmla="*/ 268605 w 1920240"/>
              <a:gd name="connsiteY3" fmla="*/ 573405 h 666750"/>
              <a:gd name="connsiteX4" fmla="*/ 281940 w 1920240"/>
              <a:gd name="connsiteY4" fmla="*/ 529590 h 666750"/>
              <a:gd name="connsiteX5" fmla="*/ 308610 w 1920240"/>
              <a:gd name="connsiteY5" fmla="*/ 506730 h 666750"/>
              <a:gd name="connsiteX6" fmla="*/ 350520 w 1920240"/>
              <a:gd name="connsiteY6" fmla="*/ 493395 h 666750"/>
              <a:gd name="connsiteX7" fmla="*/ 485775 w 1920240"/>
              <a:gd name="connsiteY7" fmla="*/ 451485 h 666750"/>
              <a:gd name="connsiteX8" fmla="*/ 518160 w 1920240"/>
              <a:gd name="connsiteY8" fmla="*/ 417195 h 666750"/>
              <a:gd name="connsiteX9" fmla="*/ 556260 w 1920240"/>
              <a:gd name="connsiteY9" fmla="*/ 405765 h 666750"/>
              <a:gd name="connsiteX10" fmla="*/ 584835 w 1920240"/>
              <a:gd name="connsiteY10" fmla="*/ 422910 h 666750"/>
              <a:gd name="connsiteX11" fmla="*/ 619125 w 1920240"/>
              <a:gd name="connsiteY11" fmla="*/ 407670 h 666750"/>
              <a:gd name="connsiteX12" fmla="*/ 687705 w 1920240"/>
              <a:gd name="connsiteY12" fmla="*/ 413385 h 666750"/>
              <a:gd name="connsiteX13" fmla="*/ 763905 w 1920240"/>
              <a:gd name="connsiteY13" fmla="*/ 358140 h 666750"/>
              <a:gd name="connsiteX14" fmla="*/ 800100 w 1920240"/>
              <a:gd name="connsiteY14" fmla="*/ 327660 h 666750"/>
              <a:gd name="connsiteX15" fmla="*/ 834390 w 1920240"/>
              <a:gd name="connsiteY15" fmla="*/ 329565 h 666750"/>
              <a:gd name="connsiteX16" fmla="*/ 864870 w 1920240"/>
              <a:gd name="connsiteY16" fmla="*/ 321945 h 666750"/>
              <a:gd name="connsiteX17" fmla="*/ 901065 w 1920240"/>
              <a:gd name="connsiteY17" fmla="*/ 348615 h 666750"/>
              <a:gd name="connsiteX18" fmla="*/ 906780 w 1920240"/>
              <a:gd name="connsiteY18" fmla="*/ 339090 h 666750"/>
              <a:gd name="connsiteX19" fmla="*/ 912495 w 1920240"/>
              <a:gd name="connsiteY19" fmla="*/ 367665 h 666750"/>
              <a:gd name="connsiteX20" fmla="*/ 901065 w 1920240"/>
              <a:gd name="connsiteY20" fmla="*/ 381000 h 666750"/>
              <a:gd name="connsiteX21" fmla="*/ 922020 w 1920240"/>
              <a:gd name="connsiteY21" fmla="*/ 417195 h 666750"/>
              <a:gd name="connsiteX22" fmla="*/ 954405 w 1920240"/>
              <a:gd name="connsiteY22" fmla="*/ 407670 h 666750"/>
              <a:gd name="connsiteX23" fmla="*/ 1003935 w 1920240"/>
              <a:gd name="connsiteY23" fmla="*/ 407670 h 666750"/>
              <a:gd name="connsiteX24" fmla="*/ 1068705 w 1920240"/>
              <a:gd name="connsiteY24" fmla="*/ 384810 h 666750"/>
              <a:gd name="connsiteX25" fmla="*/ 1299210 w 1920240"/>
              <a:gd name="connsiteY25" fmla="*/ 274320 h 666750"/>
              <a:gd name="connsiteX26" fmla="*/ 1598295 w 1920240"/>
              <a:gd name="connsiteY26" fmla="*/ 318135 h 666750"/>
              <a:gd name="connsiteX27" fmla="*/ 1636395 w 1920240"/>
              <a:gd name="connsiteY27" fmla="*/ 375285 h 666750"/>
              <a:gd name="connsiteX28" fmla="*/ 1783080 w 1920240"/>
              <a:gd name="connsiteY28" fmla="*/ 388620 h 666750"/>
              <a:gd name="connsiteX29" fmla="*/ 1792605 w 1920240"/>
              <a:gd name="connsiteY29" fmla="*/ 434340 h 666750"/>
              <a:gd name="connsiteX30" fmla="*/ 1805940 w 1920240"/>
              <a:gd name="connsiteY30" fmla="*/ 466725 h 666750"/>
              <a:gd name="connsiteX31" fmla="*/ 1807845 w 1920240"/>
              <a:gd name="connsiteY31" fmla="*/ 493395 h 666750"/>
              <a:gd name="connsiteX32" fmla="*/ 1794510 w 1920240"/>
              <a:gd name="connsiteY32" fmla="*/ 529590 h 666750"/>
              <a:gd name="connsiteX33" fmla="*/ 1777365 w 1920240"/>
              <a:gd name="connsiteY33" fmla="*/ 541020 h 666750"/>
              <a:gd name="connsiteX34" fmla="*/ 1796415 w 1920240"/>
              <a:gd name="connsiteY34" fmla="*/ 598170 h 666750"/>
              <a:gd name="connsiteX35" fmla="*/ 1798320 w 1920240"/>
              <a:gd name="connsiteY35" fmla="*/ 544830 h 666750"/>
              <a:gd name="connsiteX36" fmla="*/ 1817370 w 1920240"/>
              <a:gd name="connsiteY36" fmla="*/ 506730 h 666750"/>
              <a:gd name="connsiteX37" fmla="*/ 1832610 w 1920240"/>
              <a:gd name="connsiteY37" fmla="*/ 487680 h 666750"/>
              <a:gd name="connsiteX38" fmla="*/ 1815465 w 1920240"/>
              <a:gd name="connsiteY38" fmla="*/ 476250 h 666750"/>
              <a:gd name="connsiteX39" fmla="*/ 1838325 w 1920240"/>
              <a:gd name="connsiteY39" fmla="*/ 398145 h 666750"/>
              <a:gd name="connsiteX40" fmla="*/ 1866900 w 1920240"/>
              <a:gd name="connsiteY40" fmla="*/ 388620 h 666750"/>
              <a:gd name="connsiteX41" fmla="*/ 1891665 w 1920240"/>
              <a:gd name="connsiteY41" fmla="*/ 367665 h 666750"/>
              <a:gd name="connsiteX42" fmla="*/ 1920240 w 1920240"/>
              <a:gd name="connsiteY42" fmla="*/ 367665 h 666750"/>
              <a:gd name="connsiteX43" fmla="*/ 1882140 w 1920240"/>
              <a:gd name="connsiteY43" fmla="*/ 186690 h 666750"/>
              <a:gd name="connsiteX44" fmla="*/ 1804035 w 1920240"/>
              <a:gd name="connsiteY44" fmla="*/ 0 h 666750"/>
              <a:gd name="connsiteX45" fmla="*/ 232410 w 1920240"/>
              <a:gd name="connsiteY45" fmla="*/ 11430 h 666750"/>
              <a:gd name="connsiteX46" fmla="*/ 0 w 1920240"/>
              <a:gd name="connsiteY46" fmla="*/ 527685 h 666750"/>
              <a:gd name="connsiteX47" fmla="*/ 66675 w 1920240"/>
              <a:gd name="connsiteY47" fmla="*/ 619125 h 666750"/>
              <a:gd name="connsiteX0" fmla="*/ 66675 w 1920240"/>
              <a:gd name="connsiteY0" fmla="*/ 619125 h 666750"/>
              <a:gd name="connsiteX1" fmla="*/ 186690 w 1920240"/>
              <a:gd name="connsiteY1" fmla="*/ 666750 h 666750"/>
              <a:gd name="connsiteX2" fmla="*/ 276225 w 1920240"/>
              <a:gd name="connsiteY2" fmla="*/ 613410 h 666750"/>
              <a:gd name="connsiteX3" fmla="*/ 268605 w 1920240"/>
              <a:gd name="connsiteY3" fmla="*/ 573405 h 666750"/>
              <a:gd name="connsiteX4" fmla="*/ 281940 w 1920240"/>
              <a:gd name="connsiteY4" fmla="*/ 529590 h 666750"/>
              <a:gd name="connsiteX5" fmla="*/ 308610 w 1920240"/>
              <a:gd name="connsiteY5" fmla="*/ 506730 h 666750"/>
              <a:gd name="connsiteX6" fmla="*/ 350520 w 1920240"/>
              <a:gd name="connsiteY6" fmla="*/ 493395 h 666750"/>
              <a:gd name="connsiteX7" fmla="*/ 485775 w 1920240"/>
              <a:gd name="connsiteY7" fmla="*/ 451485 h 666750"/>
              <a:gd name="connsiteX8" fmla="*/ 518160 w 1920240"/>
              <a:gd name="connsiteY8" fmla="*/ 417195 h 666750"/>
              <a:gd name="connsiteX9" fmla="*/ 556260 w 1920240"/>
              <a:gd name="connsiteY9" fmla="*/ 405765 h 666750"/>
              <a:gd name="connsiteX10" fmla="*/ 584835 w 1920240"/>
              <a:gd name="connsiteY10" fmla="*/ 422910 h 666750"/>
              <a:gd name="connsiteX11" fmla="*/ 619125 w 1920240"/>
              <a:gd name="connsiteY11" fmla="*/ 407670 h 666750"/>
              <a:gd name="connsiteX12" fmla="*/ 687705 w 1920240"/>
              <a:gd name="connsiteY12" fmla="*/ 413385 h 666750"/>
              <a:gd name="connsiteX13" fmla="*/ 763905 w 1920240"/>
              <a:gd name="connsiteY13" fmla="*/ 358140 h 666750"/>
              <a:gd name="connsiteX14" fmla="*/ 800100 w 1920240"/>
              <a:gd name="connsiteY14" fmla="*/ 327660 h 666750"/>
              <a:gd name="connsiteX15" fmla="*/ 832485 w 1920240"/>
              <a:gd name="connsiteY15" fmla="*/ 337185 h 666750"/>
              <a:gd name="connsiteX16" fmla="*/ 864870 w 1920240"/>
              <a:gd name="connsiteY16" fmla="*/ 321945 h 666750"/>
              <a:gd name="connsiteX17" fmla="*/ 901065 w 1920240"/>
              <a:gd name="connsiteY17" fmla="*/ 348615 h 666750"/>
              <a:gd name="connsiteX18" fmla="*/ 906780 w 1920240"/>
              <a:gd name="connsiteY18" fmla="*/ 339090 h 666750"/>
              <a:gd name="connsiteX19" fmla="*/ 912495 w 1920240"/>
              <a:gd name="connsiteY19" fmla="*/ 367665 h 666750"/>
              <a:gd name="connsiteX20" fmla="*/ 901065 w 1920240"/>
              <a:gd name="connsiteY20" fmla="*/ 381000 h 666750"/>
              <a:gd name="connsiteX21" fmla="*/ 922020 w 1920240"/>
              <a:gd name="connsiteY21" fmla="*/ 417195 h 666750"/>
              <a:gd name="connsiteX22" fmla="*/ 954405 w 1920240"/>
              <a:gd name="connsiteY22" fmla="*/ 407670 h 666750"/>
              <a:gd name="connsiteX23" fmla="*/ 1003935 w 1920240"/>
              <a:gd name="connsiteY23" fmla="*/ 407670 h 666750"/>
              <a:gd name="connsiteX24" fmla="*/ 1068705 w 1920240"/>
              <a:gd name="connsiteY24" fmla="*/ 384810 h 666750"/>
              <a:gd name="connsiteX25" fmla="*/ 1299210 w 1920240"/>
              <a:gd name="connsiteY25" fmla="*/ 274320 h 666750"/>
              <a:gd name="connsiteX26" fmla="*/ 1598295 w 1920240"/>
              <a:gd name="connsiteY26" fmla="*/ 318135 h 666750"/>
              <a:gd name="connsiteX27" fmla="*/ 1636395 w 1920240"/>
              <a:gd name="connsiteY27" fmla="*/ 375285 h 666750"/>
              <a:gd name="connsiteX28" fmla="*/ 1783080 w 1920240"/>
              <a:gd name="connsiteY28" fmla="*/ 388620 h 666750"/>
              <a:gd name="connsiteX29" fmla="*/ 1792605 w 1920240"/>
              <a:gd name="connsiteY29" fmla="*/ 434340 h 666750"/>
              <a:gd name="connsiteX30" fmla="*/ 1805940 w 1920240"/>
              <a:gd name="connsiteY30" fmla="*/ 466725 h 666750"/>
              <a:gd name="connsiteX31" fmla="*/ 1807845 w 1920240"/>
              <a:gd name="connsiteY31" fmla="*/ 493395 h 666750"/>
              <a:gd name="connsiteX32" fmla="*/ 1794510 w 1920240"/>
              <a:gd name="connsiteY32" fmla="*/ 529590 h 666750"/>
              <a:gd name="connsiteX33" fmla="*/ 1777365 w 1920240"/>
              <a:gd name="connsiteY33" fmla="*/ 541020 h 666750"/>
              <a:gd name="connsiteX34" fmla="*/ 1796415 w 1920240"/>
              <a:gd name="connsiteY34" fmla="*/ 598170 h 666750"/>
              <a:gd name="connsiteX35" fmla="*/ 1798320 w 1920240"/>
              <a:gd name="connsiteY35" fmla="*/ 544830 h 666750"/>
              <a:gd name="connsiteX36" fmla="*/ 1817370 w 1920240"/>
              <a:gd name="connsiteY36" fmla="*/ 506730 h 666750"/>
              <a:gd name="connsiteX37" fmla="*/ 1832610 w 1920240"/>
              <a:gd name="connsiteY37" fmla="*/ 487680 h 666750"/>
              <a:gd name="connsiteX38" fmla="*/ 1815465 w 1920240"/>
              <a:gd name="connsiteY38" fmla="*/ 476250 h 666750"/>
              <a:gd name="connsiteX39" fmla="*/ 1838325 w 1920240"/>
              <a:gd name="connsiteY39" fmla="*/ 398145 h 666750"/>
              <a:gd name="connsiteX40" fmla="*/ 1866900 w 1920240"/>
              <a:gd name="connsiteY40" fmla="*/ 388620 h 666750"/>
              <a:gd name="connsiteX41" fmla="*/ 1891665 w 1920240"/>
              <a:gd name="connsiteY41" fmla="*/ 367665 h 666750"/>
              <a:gd name="connsiteX42" fmla="*/ 1920240 w 1920240"/>
              <a:gd name="connsiteY42" fmla="*/ 367665 h 666750"/>
              <a:gd name="connsiteX43" fmla="*/ 1882140 w 1920240"/>
              <a:gd name="connsiteY43" fmla="*/ 186690 h 666750"/>
              <a:gd name="connsiteX44" fmla="*/ 1804035 w 1920240"/>
              <a:gd name="connsiteY44" fmla="*/ 0 h 666750"/>
              <a:gd name="connsiteX45" fmla="*/ 232410 w 1920240"/>
              <a:gd name="connsiteY45" fmla="*/ 11430 h 666750"/>
              <a:gd name="connsiteX46" fmla="*/ 0 w 1920240"/>
              <a:gd name="connsiteY46" fmla="*/ 527685 h 666750"/>
              <a:gd name="connsiteX47" fmla="*/ 66675 w 1920240"/>
              <a:gd name="connsiteY47" fmla="*/ 619125 h 666750"/>
              <a:gd name="connsiteX0" fmla="*/ 66675 w 1920240"/>
              <a:gd name="connsiteY0" fmla="*/ 619125 h 666750"/>
              <a:gd name="connsiteX1" fmla="*/ 186690 w 1920240"/>
              <a:gd name="connsiteY1" fmla="*/ 666750 h 666750"/>
              <a:gd name="connsiteX2" fmla="*/ 276225 w 1920240"/>
              <a:gd name="connsiteY2" fmla="*/ 613410 h 666750"/>
              <a:gd name="connsiteX3" fmla="*/ 268605 w 1920240"/>
              <a:gd name="connsiteY3" fmla="*/ 573405 h 666750"/>
              <a:gd name="connsiteX4" fmla="*/ 281940 w 1920240"/>
              <a:gd name="connsiteY4" fmla="*/ 529590 h 666750"/>
              <a:gd name="connsiteX5" fmla="*/ 308610 w 1920240"/>
              <a:gd name="connsiteY5" fmla="*/ 506730 h 666750"/>
              <a:gd name="connsiteX6" fmla="*/ 350520 w 1920240"/>
              <a:gd name="connsiteY6" fmla="*/ 493395 h 666750"/>
              <a:gd name="connsiteX7" fmla="*/ 485775 w 1920240"/>
              <a:gd name="connsiteY7" fmla="*/ 451485 h 666750"/>
              <a:gd name="connsiteX8" fmla="*/ 518160 w 1920240"/>
              <a:gd name="connsiteY8" fmla="*/ 417195 h 666750"/>
              <a:gd name="connsiteX9" fmla="*/ 556260 w 1920240"/>
              <a:gd name="connsiteY9" fmla="*/ 405765 h 666750"/>
              <a:gd name="connsiteX10" fmla="*/ 584835 w 1920240"/>
              <a:gd name="connsiteY10" fmla="*/ 422910 h 666750"/>
              <a:gd name="connsiteX11" fmla="*/ 619125 w 1920240"/>
              <a:gd name="connsiteY11" fmla="*/ 407670 h 666750"/>
              <a:gd name="connsiteX12" fmla="*/ 687705 w 1920240"/>
              <a:gd name="connsiteY12" fmla="*/ 413385 h 666750"/>
              <a:gd name="connsiteX13" fmla="*/ 763905 w 1920240"/>
              <a:gd name="connsiteY13" fmla="*/ 358140 h 666750"/>
              <a:gd name="connsiteX14" fmla="*/ 800100 w 1920240"/>
              <a:gd name="connsiteY14" fmla="*/ 327660 h 666750"/>
              <a:gd name="connsiteX15" fmla="*/ 834390 w 1920240"/>
              <a:gd name="connsiteY15" fmla="*/ 342900 h 666750"/>
              <a:gd name="connsiteX16" fmla="*/ 864870 w 1920240"/>
              <a:gd name="connsiteY16" fmla="*/ 321945 h 666750"/>
              <a:gd name="connsiteX17" fmla="*/ 901065 w 1920240"/>
              <a:gd name="connsiteY17" fmla="*/ 348615 h 666750"/>
              <a:gd name="connsiteX18" fmla="*/ 906780 w 1920240"/>
              <a:gd name="connsiteY18" fmla="*/ 339090 h 666750"/>
              <a:gd name="connsiteX19" fmla="*/ 912495 w 1920240"/>
              <a:gd name="connsiteY19" fmla="*/ 367665 h 666750"/>
              <a:gd name="connsiteX20" fmla="*/ 901065 w 1920240"/>
              <a:gd name="connsiteY20" fmla="*/ 381000 h 666750"/>
              <a:gd name="connsiteX21" fmla="*/ 922020 w 1920240"/>
              <a:gd name="connsiteY21" fmla="*/ 417195 h 666750"/>
              <a:gd name="connsiteX22" fmla="*/ 954405 w 1920240"/>
              <a:gd name="connsiteY22" fmla="*/ 407670 h 666750"/>
              <a:gd name="connsiteX23" fmla="*/ 1003935 w 1920240"/>
              <a:gd name="connsiteY23" fmla="*/ 407670 h 666750"/>
              <a:gd name="connsiteX24" fmla="*/ 1068705 w 1920240"/>
              <a:gd name="connsiteY24" fmla="*/ 384810 h 666750"/>
              <a:gd name="connsiteX25" fmla="*/ 1299210 w 1920240"/>
              <a:gd name="connsiteY25" fmla="*/ 274320 h 666750"/>
              <a:gd name="connsiteX26" fmla="*/ 1598295 w 1920240"/>
              <a:gd name="connsiteY26" fmla="*/ 318135 h 666750"/>
              <a:gd name="connsiteX27" fmla="*/ 1636395 w 1920240"/>
              <a:gd name="connsiteY27" fmla="*/ 375285 h 666750"/>
              <a:gd name="connsiteX28" fmla="*/ 1783080 w 1920240"/>
              <a:gd name="connsiteY28" fmla="*/ 388620 h 666750"/>
              <a:gd name="connsiteX29" fmla="*/ 1792605 w 1920240"/>
              <a:gd name="connsiteY29" fmla="*/ 434340 h 666750"/>
              <a:gd name="connsiteX30" fmla="*/ 1805940 w 1920240"/>
              <a:gd name="connsiteY30" fmla="*/ 466725 h 666750"/>
              <a:gd name="connsiteX31" fmla="*/ 1807845 w 1920240"/>
              <a:gd name="connsiteY31" fmla="*/ 493395 h 666750"/>
              <a:gd name="connsiteX32" fmla="*/ 1794510 w 1920240"/>
              <a:gd name="connsiteY32" fmla="*/ 529590 h 666750"/>
              <a:gd name="connsiteX33" fmla="*/ 1777365 w 1920240"/>
              <a:gd name="connsiteY33" fmla="*/ 541020 h 666750"/>
              <a:gd name="connsiteX34" fmla="*/ 1796415 w 1920240"/>
              <a:gd name="connsiteY34" fmla="*/ 598170 h 666750"/>
              <a:gd name="connsiteX35" fmla="*/ 1798320 w 1920240"/>
              <a:gd name="connsiteY35" fmla="*/ 544830 h 666750"/>
              <a:gd name="connsiteX36" fmla="*/ 1817370 w 1920240"/>
              <a:gd name="connsiteY36" fmla="*/ 506730 h 666750"/>
              <a:gd name="connsiteX37" fmla="*/ 1832610 w 1920240"/>
              <a:gd name="connsiteY37" fmla="*/ 487680 h 666750"/>
              <a:gd name="connsiteX38" fmla="*/ 1815465 w 1920240"/>
              <a:gd name="connsiteY38" fmla="*/ 476250 h 666750"/>
              <a:gd name="connsiteX39" fmla="*/ 1838325 w 1920240"/>
              <a:gd name="connsiteY39" fmla="*/ 398145 h 666750"/>
              <a:gd name="connsiteX40" fmla="*/ 1866900 w 1920240"/>
              <a:gd name="connsiteY40" fmla="*/ 388620 h 666750"/>
              <a:gd name="connsiteX41" fmla="*/ 1891665 w 1920240"/>
              <a:gd name="connsiteY41" fmla="*/ 367665 h 666750"/>
              <a:gd name="connsiteX42" fmla="*/ 1920240 w 1920240"/>
              <a:gd name="connsiteY42" fmla="*/ 367665 h 666750"/>
              <a:gd name="connsiteX43" fmla="*/ 1882140 w 1920240"/>
              <a:gd name="connsiteY43" fmla="*/ 186690 h 666750"/>
              <a:gd name="connsiteX44" fmla="*/ 1804035 w 1920240"/>
              <a:gd name="connsiteY44" fmla="*/ 0 h 666750"/>
              <a:gd name="connsiteX45" fmla="*/ 232410 w 1920240"/>
              <a:gd name="connsiteY45" fmla="*/ 11430 h 666750"/>
              <a:gd name="connsiteX46" fmla="*/ 0 w 1920240"/>
              <a:gd name="connsiteY46" fmla="*/ 527685 h 666750"/>
              <a:gd name="connsiteX47" fmla="*/ 66675 w 1920240"/>
              <a:gd name="connsiteY47" fmla="*/ 619125 h 666750"/>
              <a:gd name="connsiteX0" fmla="*/ 66675 w 1920240"/>
              <a:gd name="connsiteY0" fmla="*/ 619125 h 666750"/>
              <a:gd name="connsiteX1" fmla="*/ 186690 w 1920240"/>
              <a:gd name="connsiteY1" fmla="*/ 666750 h 666750"/>
              <a:gd name="connsiteX2" fmla="*/ 276225 w 1920240"/>
              <a:gd name="connsiteY2" fmla="*/ 613410 h 666750"/>
              <a:gd name="connsiteX3" fmla="*/ 268605 w 1920240"/>
              <a:gd name="connsiteY3" fmla="*/ 573405 h 666750"/>
              <a:gd name="connsiteX4" fmla="*/ 281940 w 1920240"/>
              <a:gd name="connsiteY4" fmla="*/ 529590 h 666750"/>
              <a:gd name="connsiteX5" fmla="*/ 308610 w 1920240"/>
              <a:gd name="connsiteY5" fmla="*/ 506730 h 666750"/>
              <a:gd name="connsiteX6" fmla="*/ 350520 w 1920240"/>
              <a:gd name="connsiteY6" fmla="*/ 493395 h 666750"/>
              <a:gd name="connsiteX7" fmla="*/ 485775 w 1920240"/>
              <a:gd name="connsiteY7" fmla="*/ 451485 h 666750"/>
              <a:gd name="connsiteX8" fmla="*/ 518160 w 1920240"/>
              <a:gd name="connsiteY8" fmla="*/ 417195 h 666750"/>
              <a:gd name="connsiteX9" fmla="*/ 556260 w 1920240"/>
              <a:gd name="connsiteY9" fmla="*/ 405765 h 666750"/>
              <a:gd name="connsiteX10" fmla="*/ 584835 w 1920240"/>
              <a:gd name="connsiteY10" fmla="*/ 422910 h 666750"/>
              <a:gd name="connsiteX11" fmla="*/ 619125 w 1920240"/>
              <a:gd name="connsiteY11" fmla="*/ 407670 h 666750"/>
              <a:gd name="connsiteX12" fmla="*/ 687705 w 1920240"/>
              <a:gd name="connsiteY12" fmla="*/ 413385 h 666750"/>
              <a:gd name="connsiteX13" fmla="*/ 763905 w 1920240"/>
              <a:gd name="connsiteY13" fmla="*/ 358140 h 666750"/>
              <a:gd name="connsiteX14" fmla="*/ 800100 w 1920240"/>
              <a:gd name="connsiteY14" fmla="*/ 327660 h 666750"/>
              <a:gd name="connsiteX15" fmla="*/ 834390 w 1920240"/>
              <a:gd name="connsiteY15" fmla="*/ 342900 h 666750"/>
              <a:gd name="connsiteX16" fmla="*/ 864870 w 1920240"/>
              <a:gd name="connsiteY16" fmla="*/ 321945 h 666750"/>
              <a:gd name="connsiteX17" fmla="*/ 901065 w 1920240"/>
              <a:gd name="connsiteY17" fmla="*/ 348615 h 666750"/>
              <a:gd name="connsiteX18" fmla="*/ 906780 w 1920240"/>
              <a:gd name="connsiteY18" fmla="*/ 339090 h 666750"/>
              <a:gd name="connsiteX19" fmla="*/ 954405 w 1920240"/>
              <a:gd name="connsiteY19" fmla="*/ 381000 h 666750"/>
              <a:gd name="connsiteX20" fmla="*/ 901065 w 1920240"/>
              <a:gd name="connsiteY20" fmla="*/ 381000 h 666750"/>
              <a:gd name="connsiteX21" fmla="*/ 922020 w 1920240"/>
              <a:gd name="connsiteY21" fmla="*/ 417195 h 666750"/>
              <a:gd name="connsiteX22" fmla="*/ 954405 w 1920240"/>
              <a:gd name="connsiteY22" fmla="*/ 407670 h 666750"/>
              <a:gd name="connsiteX23" fmla="*/ 1003935 w 1920240"/>
              <a:gd name="connsiteY23" fmla="*/ 407670 h 666750"/>
              <a:gd name="connsiteX24" fmla="*/ 1068705 w 1920240"/>
              <a:gd name="connsiteY24" fmla="*/ 384810 h 666750"/>
              <a:gd name="connsiteX25" fmla="*/ 1299210 w 1920240"/>
              <a:gd name="connsiteY25" fmla="*/ 274320 h 666750"/>
              <a:gd name="connsiteX26" fmla="*/ 1598295 w 1920240"/>
              <a:gd name="connsiteY26" fmla="*/ 318135 h 666750"/>
              <a:gd name="connsiteX27" fmla="*/ 1636395 w 1920240"/>
              <a:gd name="connsiteY27" fmla="*/ 375285 h 666750"/>
              <a:gd name="connsiteX28" fmla="*/ 1783080 w 1920240"/>
              <a:gd name="connsiteY28" fmla="*/ 388620 h 666750"/>
              <a:gd name="connsiteX29" fmla="*/ 1792605 w 1920240"/>
              <a:gd name="connsiteY29" fmla="*/ 434340 h 666750"/>
              <a:gd name="connsiteX30" fmla="*/ 1805940 w 1920240"/>
              <a:gd name="connsiteY30" fmla="*/ 466725 h 666750"/>
              <a:gd name="connsiteX31" fmla="*/ 1807845 w 1920240"/>
              <a:gd name="connsiteY31" fmla="*/ 493395 h 666750"/>
              <a:gd name="connsiteX32" fmla="*/ 1794510 w 1920240"/>
              <a:gd name="connsiteY32" fmla="*/ 529590 h 666750"/>
              <a:gd name="connsiteX33" fmla="*/ 1777365 w 1920240"/>
              <a:gd name="connsiteY33" fmla="*/ 541020 h 666750"/>
              <a:gd name="connsiteX34" fmla="*/ 1796415 w 1920240"/>
              <a:gd name="connsiteY34" fmla="*/ 598170 h 666750"/>
              <a:gd name="connsiteX35" fmla="*/ 1798320 w 1920240"/>
              <a:gd name="connsiteY35" fmla="*/ 544830 h 666750"/>
              <a:gd name="connsiteX36" fmla="*/ 1817370 w 1920240"/>
              <a:gd name="connsiteY36" fmla="*/ 506730 h 666750"/>
              <a:gd name="connsiteX37" fmla="*/ 1832610 w 1920240"/>
              <a:gd name="connsiteY37" fmla="*/ 487680 h 666750"/>
              <a:gd name="connsiteX38" fmla="*/ 1815465 w 1920240"/>
              <a:gd name="connsiteY38" fmla="*/ 476250 h 666750"/>
              <a:gd name="connsiteX39" fmla="*/ 1838325 w 1920240"/>
              <a:gd name="connsiteY39" fmla="*/ 398145 h 666750"/>
              <a:gd name="connsiteX40" fmla="*/ 1866900 w 1920240"/>
              <a:gd name="connsiteY40" fmla="*/ 388620 h 666750"/>
              <a:gd name="connsiteX41" fmla="*/ 1891665 w 1920240"/>
              <a:gd name="connsiteY41" fmla="*/ 367665 h 666750"/>
              <a:gd name="connsiteX42" fmla="*/ 1920240 w 1920240"/>
              <a:gd name="connsiteY42" fmla="*/ 367665 h 666750"/>
              <a:gd name="connsiteX43" fmla="*/ 1882140 w 1920240"/>
              <a:gd name="connsiteY43" fmla="*/ 186690 h 666750"/>
              <a:gd name="connsiteX44" fmla="*/ 1804035 w 1920240"/>
              <a:gd name="connsiteY44" fmla="*/ 0 h 666750"/>
              <a:gd name="connsiteX45" fmla="*/ 232410 w 1920240"/>
              <a:gd name="connsiteY45" fmla="*/ 11430 h 666750"/>
              <a:gd name="connsiteX46" fmla="*/ 0 w 1920240"/>
              <a:gd name="connsiteY46" fmla="*/ 527685 h 666750"/>
              <a:gd name="connsiteX47" fmla="*/ 66675 w 1920240"/>
              <a:gd name="connsiteY47" fmla="*/ 619125 h 666750"/>
              <a:gd name="connsiteX0" fmla="*/ 66675 w 1920240"/>
              <a:gd name="connsiteY0" fmla="*/ 619125 h 666750"/>
              <a:gd name="connsiteX1" fmla="*/ 186690 w 1920240"/>
              <a:gd name="connsiteY1" fmla="*/ 666750 h 666750"/>
              <a:gd name="connsiteX2" fmla="*/ 276225 w 1920240"/>
              <a:gd name="connsiteY2" fmla="*/ 613410 h 666750"/>
              <a:gd name="connsiteX3" fmla="*/ 268605 w 1920240"/>
              <a:gd name="connsiteY3" fmla="*/ 573405 h 666750"/>
              <a:gd name="connsiteX4" fmla="*/ 281940 w 1920240"/>
              <a:gd name="connsiteY4" fmla="*/ 529590 h 666750"/>
              <a:gd name="connsiteX5" fmla="*/ 308610 w 1920240"/>
              <a:gd name="connsiteY5" fmla="*/ 506730 h 666750"/>
              <a:gd name="connsiteX6" fmla="*/ 350520 w 1920240"/>
              <a:gd name="connsiteY6" fmla="*/ 493395 h 666750"/>
              <a:gd name="connsiteX7" fmla="*/ 485775 w 1920240"/>
              <a:gd name="connsiteY7" fmla="*/ 451485 h 666750"/>
              <a:gd name="connsiteX8" fmla="*/ 518160 w 1920240"/>
              <a:gd name="connsiteY8" fmla="*/ 417195 h 666750"/>
              <a:gd name="connsiteX9" fmla="*/ 556260 w 1920240"/>
              <a:gd name="connsiteY9" fmla="*/ 405765 h 666750"/>
              <a:gd name="connsiteX10" fmla="*/ 584835 w 1920240"/>
              <a:gd name="connsiteY10" fmla="*/ 422910 h 666750"/>
              <a:gd name="connsiteX11" fmla="*/ 619125 w 1920240"/>
              <a:gd name="connsiteY11" fmla="*/ 407670 h 666750"/>
              <a:gd name="connsiteX12" fmla="*/ 687705 w 1920240"/>
              <a:gd name="connsiteY12" fmla="*/ 413385 h 666750"/>
              <a:gd name="connsiteX13" fmla="*/ 763905 w 1920240"/>
              <a:gd name="connsiteY13" fmla="*/ 358140 h 666750"/>
              <a:gd name="connsiteX14" fmla="*/ 800100 w 1920240"/>
              <a:gd name="connsiteY14" fmla="*/ 327660 h 666750"/>
              <a:gd name="connsiteX15" fmla="*/ 834390 w 1920240"/>
              <a:gd name="connsiteY15" fmla="*/ 342900 h 666750"/>
              <a:gd name="connsiteX16" fmla="*/ 864870 w 1920240"/>
              <a:gd name="connsiteY16" fmla="*/ 321945 h 666750"/>
              <a:gd name="connsiteX17" fmla="*/ 901065 w 1920240"/>
              <a:gd name="connsiteY17" fmla="*/ 348615 h 666750"/>
              <a:gd name="connsiteX18" fmla="*/ 1022985 w 1920240"/>
              <a:gd name="connsiteY18" fmla="*/ 257175 h 666750"/>
              <a:gd name="connsiteX19" fmla="*/ 954405 w 1920240"/>
              <a:gd name="connsiteY19" fmla="*/ 381000 h 666750"/>
              <a:gd name="connsiteX20" fmla="*/ 901065 w 1920240"/>
              <a:gd name="connsiteY20" fmla="*/ 381000 h 666750"/>
              <a:gd name="connsiteX21" fmla="*/ 922020 w 1920240"/>
              <a:gd name="connsiteY21" fmla="*/ 417195 h 666750"/>
              <a:gd name="connsiteX22" fmla="*/ 954405 w 1920240"/>
              <a:gd name="connsiteY22" fmla="*/ 407670 h 666750"/>
              <a:gd name="connsiteX23" fmla="*/ 1003935 w 1920240"/>
              <a:gd name="connsiteY23" fmla="*/ 407670 h 666750"/>
              <a:gd name="connsiteX24" fmla="*/ 1068705 w 1920240"/>
              <a:gd name="connsiteY24" fmla="*/ 384810 h 666750"/>
              <a:gd name="connsiteX25" fmla="*/ 1299210 w 1920240"/>
              <a:gd name="connsiteY25" fmla="*/ 274320 h 666750"/>
              <a:gd name="connsiteX26" fmla="*/ 1598295 w 1920240"/>
              <a:gd name="connsiteY26" fmla="*/ 318135 h 666750"/>
              <a:gd name="connsiteX27" fmla="*/ 1636395 w 1920240"/>
              <a:gd name="connsiteY27" fmla="*/ 375285 h 666750"/>
              <a:gd name="connsiteX28" fmla="*/ 1783080 w 1920240"/>
              <a:gd name="connsiteY28" fmla="*/ 388620 h 666750"/>
              <a:gd name="connsiteX29" fmla="*/ 1792605 w 1920240"/>
              <a:gd name="connsiteY29" fmla="*/ 434340 h 666750"/>
              <a:gd name="connsiteX30" fmla="*/ 1805940 w 1920240"/>
              <a:gd name="connsiteY30" fmla="*/ 466725 h 666750"/>
              <a:gd name="connsiteX31" fmla="*/ 1807845 w 1920240"/>
              <a:gd name="connsiteY31" fmla="*/ 493395 h 666750"/>
              <a:gd name="connsiteX32" fmla="*/ 1794510 w 1920240"/>
              <a:gd name="connsiteY32" fmla="*/ 529590 h 666750"/>
              <a:gd name="connsiteX33" fmla="*/ 1777365 w 1920240"/>
              <a:gd name="connsiteY33" fmla="*/ 541020 h 666750"/>
              <a:gd name="connsiteX34" fmla="*/ 1796415 w 1920240"/>
              <a:gd name="connsiteY34" fmla="*/ 598170 h 666750"/>
              <a:gd name="connsiteX35" fmla="*/ 1798320 w 1920240"/>
              <a:gd name="connsiteY35" fmla="*/ 544830 h 666750"/>
              <a:gd name="connsiteX36" fmla="*/ 1817370 w 1920240"/>
              <a:gd name="connsiteY36" fmla="*/ 506730 h 666750"/>
              <a:gd name="connsiteX37" fmla="*/ 1832610 w 1920240"/>
              <a:gd name="connsiteY37" fmla="*/ 487680 h 666750"/>
              <a:gd name="connsiteX38" fmla="*/ 1815465 w 1920240"/>
              <a:gd name="connsiteY38" fmla="*/ 476250 h 666750"/>
              <a:gd name="connsiteX39" fmla="*/ 1838325 w 1920240"/>
              <a:gd name="connsiteY39" fmla="*/ 398145 h 666750"/>
              <a:gd name="connsiteX40" fmla="*/ 1866900 w 1920240"/>
              <a:gd name="connsiteY40" fmla="*/ 388620 h 666750"/>
              <a:gd name="connsiteX41" fmla="*/ 1891665 w 1920240"/>
              <a:gd name="connsiteY41" fmla="*/ 367665 h 666750"/>
              <a:gd name="connsiteX42" fmla="*/ 1920240 w 1920240"/>
              <a:gd name="connsiteY42" fmla="*/ 367665 h 666750"/>
              <a:gd name="connsiteX43" fmla="*/ 1882140 w 1920240"/>
              <a:gd name="connsiteY43" fmla="*/ 186690 h 666750"/>
              <a:gd name="connsiteX44" fmla="*/ 1804035 w 1920240"/>
              <a:gd name="connsiteY44" fmla="*/ 0 h 666750"/>
              <a:gd name="connsiteX45" fmla="*/ 232410 w 1920240"/>
              <a:gd name="connsiteY45" fmla="*/ 11430 h 666750"/>
              <a:gd name="connsiteX46" fmla="*/ 0 w 1920240"/>
              <a:gd name="connsiteY46" fmla="*/ 527685 h 666750"/>
              <a:gd name="connsiteX47" fmla="*/ 66675 w 1920240"/>
              <a:gd name="connsiteY47" fmla="*/ 619125 h 666750"/>
              <a:gd name="connsiteX0" fmla="*/ 66675 w 1920240"/>
              <a:gd name="connsiteY0" fmla="*/ 619125 h 666750"/>
              <a:gd name="connsiteX1" fmla="*/ 186690 w 1920240"/>
              <a:gd name="connsiteY1" fmla="*/ 666750 h 666750"/>
              <a:gd name="connsiteX2" fmla="*/ 276225 w 1920240"/>
              <a:gd name="connsiteY2" fmla="*/ 613410 h 666750"/>
              <a:gd name="connsiteX3" fmla="*/ 268605 w 1920240"/>
              <a:gd name="connsiteY3" fmla="*/ 573405 h 666750"/>
              <a:gd name="connsiteX4" fmla="*/ 281940 w 1920240"/>
              <a:gd name="connsiteY4" fmla="*/ 529590 h 666750"/>
              <a:gd name="connsiteX5" fmla="*/ 308610 w 1920240"/>
              <a:gd name="connsiteY5" fmla="*/ 506730 h 666750"/>
              <a:gd name="connsiteX6" fmla="*/ 350520 w 1920240"/>
              <a:gd name="connsiteY6" fmla="*/ 493395 h 666750"/>
              <a:gd name="connsiteX7" fmla="*/ 485775 w 1920240"/>
              <a:gd name="connsiteY7" fmla="*/ 451485 h 666750"/>
              <a:gd name="connsiteX8" fmla="*/ 518160 w 1920240"/>
              <a:gd name="connsiteY8" fmla="*/ 417195 h 666750"/>
              <a:gd name="connsiteX9" fmla="*/ 556260 w 1920240"/>
              <a:gd name="connsiteY9" fmla="*/ 405765 h 666750"/>
              <a:gd name="connsiteX10" fmla="*/ 584835 w 1920240"/>
              <a:gd name="connsiteY10" fmla="*/ 422910 h 666750"/>
              <a:gd name="connsiteX11" fmla="*/ 619125 w 1920240"/>
              <a:gd name="connsiteY11" fmla="*/ 407670 h 666750"/>
              <a:gd name="connsiteX12" fmla="*/ 687705 w 1920240"/>
              <a:gd name="connsiteY12" fmla="*/ 413385 h 666750"/>
              <a:gd name="connsiteX13" fmla="*/ 763905 w 1920240"/>
              <a:gd name="connsiteY13" fmla="*/ 358140 h 666750"/>
              <a:gd name="connsiteX14" fmla="*/ 800100 w 1920240"/>
              <a:gd name="connsiteY14" fmla="*/ 327660 h 666750"/>
              <a:gd name="connsiteX15" fmla="*/ 834390 w 1920240"/>
              <a:gd name="connsiteY15" fmla="*/ 342900 h 666750"/>
              <a:gd name="connsiteX16" fmla="*/ 864870 w 1920240"/>
              <a:gd name="connsiteY16" fmla="*/ 321945 h 666750"/>
              <a:gd name="connsiteX17" fmla="*/ 918210 w 1920240"/>
              <a:gd name="connsiteY17" fmla="*/ 323850 h 666750"/>
              <a:gd name="connsiteX18" fmla="*/ 1022985 w 1920240"/>
              <a:gd name="connsiteY18" fmla="*/ 257175 h 666750"/>
              <a:gd name="connsiteX19" fmla="*/ 954405 w 1920240"/>
              <a:gd name="connsiteY19" fmla="*/ 381000 h 666750"/>
              <a:gd name="connsiteX20" fmla="*/ 901065 w 1920240"/>
              <a:gd name="connsiteY20" fmla="*/ 381000 h 666750"/>
              <a:gd name="connsiteX21" fmla="*/ 922020 w 1920240"/>
              <a:gd name="connsiteY21" fmla="*/ 417195 h 666750"/>
              <a:gd name="connsiteX22" fmla="*/ 954405 w 1920240"/>
              <a:gd name="connsiteY22" fmla="*/ 407670 h 666750"/>
              <a:gd name="connsiteX23" fmla="*/ 1003935 w 1920240"/>
              <a:gd name="connsiteY23" fmla="*/ 407670 h 666750"/>
              <a:gd name="connsiteX24" fmla="*/ 1068705 w 1920240"/>
              <a:gd name="connsiteY24" fmla="*/ 384810 h 666750"/>
              <a:gd name="connsiteX25" fmla="*/ 1299210 w 1920240"/>
              <a:gd name="connsiteY25" fmla="*/ 274320 h 666750"/>
              <a:gd name="connsiteX26" fmla="*/ 1598295 w 1920240"/>
              <a:gd name="connsiteY26" fmla="*/ 318135 h 666750"/>
              <a:gd name="connsiteX27" fmla="*/ 1636395 w 1920240"/>
              <a:gd name="connsiteY27" fmla="*/ 375285 h 666750"/>
              <a:gd name="connsiteX28" fmla="*/ 1783080 w 1920240"/>
              <a:gd name="connsiteY28" fmla="*/ 388620 h 666750"/>
              <a:gd name="connsiteX29" fmla="*/ 1792605 w 1920240"/>
              <a:gd name="connsiteY29" fmla="*/ 434340 h 666750"/>
              <a:gd name="connsiteX30" fmla="*/ 1805940 w 1920240"/>
              <a:gd name="connsiteY30" fmla="*/ 466725 h 666750"/>
              <a:gd name="connsiteX31" fmla="*/ 1807845 w 1920240"/>
              <a:gd name="connsiteY31" fmla="*/ 493395 h 666750"/>
              <a:gd name="connsiteX32" fmla="*/ 1794510 w 1920240"/>
              <a:gd name="connsiteY32" fmla="*/ 529590 h 666750"/>
              <a:gd name="connsiteX33" fmla="*/ 1777365 w 1920240"/>
              <a:gd name="connsiteY33" fmla="*/ 541020 h 666750"/>
              <a:gd name="connsiteX34" fmla="*/ 1796415 w 1920240"/>
              <a:gd name="connsiteY34" fmla="*/ 598170 h 666750"/>
              <a:gd name="connsiteX35" fmla="*/ 1798320 w 1920240"/>
              <a:gd name="connsiteY35" fmla="*/ 544830 h 666750"/>
              <a:gd name="connsiteX36" fmla="*/ 1817370 w 1920240"/>
              <a:gd name="connsiteY36" fmla="*/ 506730 h 666750"/>
              <a:gd name="connsiteX37" fmla="*/ 1832610 w 1920240"/>
              <a:gd name="connsiteY37" fmla="*/ 487680 h 666750"/>
              <a:gd name="connsiteX38" fmla="*/ 1815465 w 1920240"/>
              <a:gd name="connsiteY38" fmla="*/ 476250 h 666750"/>
              <a:gd name="connsiteX39" fmla="*/ 1838325 w 1920240"/>
              <a:gd name="connsiteY39" fmla="*/ 398145 h 666750"/>
              <a:gd name="connsiteX40" fmla="*/ 1866900 w 1920240"/>
              <a:gd name="connsiteY40" fmla="*/ 388620 h 666750"/>
              <a:gd name="connsiteX41" fmla="*/ 1891665 w 1920240"/>
              <a:gd name="connsiteY41" fmla="*/ 367665 h 666750"/>
              <a:gd name="connsiteX42" fmla="*/ 1920240 w 1920240"/>
              <a:gd name="connsiteY42" fmla="*/ 367665 h 666750"/>
              <a:gd name="connsiteX43" fmla="*/ 1882140 w 1920240"/>
              <a:gd name="connsiteY43" fmla="*/ 186690 h 666750"/>
              <a:gd name="connsiteX44" fmla="*/ 1804035 w 1920240"/>
              <a:gd name="connsiteY44" fmla="*/ 0 h 666750"/>
              <a:gd name="connsiteX45" fmla="*/ 232410 w 1920240"/>
              <a:gd name="connsiteY45" fmla="*/ 11430 h 666750"/>
              <a:gd name="connsiteX46" fmla="*/ 0 w 1920240"/>
              <a:gd name="connsiteY46" fmla="*/ 527685 h 666750"/>
              <a:gd name="connsiteX47" fmla="*/ 66675 w 1920240"/>
              <a:gd name="connsiteY47" fmla="*/ 619125 h 666750"/>
              <a:gd name="connsiteX0" fmla="*/ 66675 w 1920240"/>
              <a:gd name="connsiteY0" fmla="*/ 619125 h 666750"/>
              <a:gd name="connsiteX1" fmla="*/ 186690 w 1920240"/>
              <a:gd name="connsiteY1" fmla="*/ 666750 h 666750"/>
              <a:gd name="connsiteX2" fmla="*/ 276225 w 1920240"/>
              <a:gd name="connsiteY2" fmla="*/ 613410 h 666750"/>
              <a:gd name="connsiteX3" fmla="*/ 268605 w 1920240"/>
              <a:gd name="connsiteY3" fmla="*/ 573405 h 666750"/>
              <a:gd name="connsiteX4" fmla="*/ 281940 w 1920240"/>
              <a:gd name="connsiteY4" fmla="*/ 529590 h 666750"/>
              <a:gd name="connsiteX5" fmla="*/ 308610 w 1920240"/>
              <a:gd name="connsiteY5" fmla="*/ 506730 h 666750"/>
              <a:gd name="connsiteX6" fmla="*/ 350520 w 1920240"/>
              <a:gd name="connsiteY6" fmla="*/ 493395 h 666750"/>
              <a:gd name="connsiteX7" fmla="*/ 485775 w 1920240"/>
              <a:gd name="connsiteY7" fmla="*/ 451485 h 666750"/>
              <a:gd name="connsiteX8" fmla="*/ 518160 w 1920240"/>
              <a:gd name="connsiteY8" fmla="*/ 417195 h 666750"/>
              <a:gd name="connsiteX9" fmla="*/ 556260 w 1920240"/>
              <a:gd name="connsiteY9" fmla="*/ 405765 h 666750"/>
              <a:gd name="connsiteX10" fmla="*/ 584835 w 1920240"/>
              <a:gd name="connsiteY10" fmla="*/ 422910 h 666750"/>
              <a:gd name="connsiteX11" fmla="*/ 619125 w 1920240"/>
              <a:gd name="connsiteY11" fmla="*/ 407670 h 666750"/>
              <a:gd name="connsiteX12" fmla="*/ 687705 w 1920240"/>
              <a:gd name="connsiteY12" fmla="*/ 413385 h 666750"/>
              <a:gd name="connsiteX13" fmla="*/ 763905 w 1920240"/>
              <a:gd name="connsiteY13" fmla="*/ 358140 h 666750"/>
              <a:gd name="connsiteX14" fmla="*/ 800100 w 1920240"/>
              <a:gd name="connsiteY14" fmla="*/ 327660 h 666750"/>
              <a:gd name="connsiteX15" fmla="*/ 834390 w 1920240"/>
              <a:gd name="connsiteY15" fmla="*/ 342900 h 666750"/>
              <a:gd name="connsiteX16" fmla="*/ 864870 w 1920240"/>
              <a:gd name="connsiteY16" fmla="*/ 321945 h 666750"/>
              <a:gd name="connsiteX17" fmla="*/ 908685 w 1920240"/>
              <a:gd name="connsiteY17" fmla="*/ 342900 h 666750"/>
              <a:gd name="connsiteX18" fmla="*/ 1022985 w 1920240"/>
              <a:gd name="connsiteY18" fmla="*/ 257175 h 666750"/>
              <a:gd name="connsiteX19" fmla="*/ 954405 w 1920240"/>
              <a:gd name="connsiteY19" fmla="*/ 381000 h 666750"/>
              <a:gd name="connsiteX20" fmla="*/ 901065 w 1920240"/>
              <a:gd name="connsiteY20" fmla="*/ 381000 h 666750"/>
              <a:gd name="connsiteX21" fmla="*/ 922020 w 1920240"/>
              <a:gd name="connsiteY21" fmla="*/ 417195 h 666750"/>
              <a:gd name="connsiteX22" fmla="*/ 954405 w 1920240"/>
              <a:gd name="connsiteY22" fmla="*/ 407670 h 666750"/>
              <a:gd name="connsiteX23" fmla="*/ 1003935 w 1920240"/>
              <a:gd name="connsiteY23" fmla="*/ 407670 h 666750"/>
              <a:gd name="connsiteX24" fmla="*/ 1068705 w 1920240"/>
              <a:gd name="connsiteY24" fmla="*/ 384810 h 666750"/>
              <a:gd name="connsiteX25" fmla="*/ 1299210 w 1920240"/>
              <a:gd name="connsiteY25" fmla="*/ 274320 h 666750"/>
              <a:gd name="connsiteX26" fmla="*/ 1598295 w 1920240"/>
              <a:gd name="connsiteY26" fmla="*/ 318135 h 666750"/>
              <a:gd name="connsiteX27" fmla="*/ 1636395 w 1920240"/>
              <a:gd name="connsiteY27" fmla="*/ 375285 h 666750"/>
              <a:gd name="connsiteX28" fmla="*/ 1783080 w 1920240"/>
              <a:gd name="connsiteY28" fmla="*/ 388620 h 666750"/>
              <a:gd name="connsiteX29" fmla="*/ 1792605 w 1920240"/>
              <a:gd name="connsiteY29" fmla="*/ 434340 h 666750"/>
              <a:gd name="connsiteX30" fmla="*/ 1805940 w 1920240"/>
              <a:gd name="connsiteY30" fmla="*/ 466725 h 666750"/>
              <a:gd name="connsiteX31" fmla="*/ 1807845 w 1920240"/>
              <a:gd name="connsiteY31" fmla="*/ 493395 h 666750"/>
              <a:gd name="connsiteX32" fmla="*/ 1794510 w 1920240"/>
              <a:gd name="connsiteY32" fmla="*/ 529590 h 666750"/>
              <a:gd name="connsiteX33" fmla="*/ 1777365 w 1920240"/>
              <a:gd name="connsiteY33" fmla="*/ 541020 h 666750"/>
              <a:gd name="connsiteX34" fmla="*/ 1796415 w 1920240"/>
              <a:gd name="connsiteY34" fmla="*/ 598170 h 666750"/>
              <a:gd name="connsiteX35" fmla="*/ 1798320 w 1920240"/>
              <a:gd name="connsiteY35" fmla="*/ 544830 h 666750"/>
              <a:gd name="connsiteX36" fmla="*/ 1817370 w 1920240"/>
              <a:gd name="connsiteY36" fmla="*/ 506730 h 666750"/>
              <a:gd name="connsiteX37" fmla="*/ 1832610 w 1920240"/>
              <a:gd name="connsiteY37" fmla="*/ 487680 h 666750"/>
              <a:gd name="connsiteX38" fmla="*/ 1815465 w 1920240"/>
              <a:gd name="connsiteY38" fmla="*/ 476250 h 666750"/>
              <a:gd name="connsiteX39" fmla="*/ 1838325 w 1920240"/>
              <a:gd name="connsiteY39" fmla="*/ 398145 h 666750"/>
              <a:gd name="connsiteX40" fmla="*/ 1866900 w 1920240"/>
              <a:gd name="connsiteY40" fmla="*/ 388620 h 666750"/>
              <a:gd name="connsiteX41" fmla="*/ 1891665 w 1920240"/>
              <a:gd name="connsiteY41" fmla="*/ 367665 h 666750"/>
              <a:gd name="connsiteX42" fmla="*/ 1920240 w 1920240"/>
              <a:gd name="connsiteY42" fmla="*/ 367665 h 666750"/>
              <a:gd name="connsiteX43" fmla="*/ 1882140 w 1920240"/>
              <a:gd name="connsiteY43" fmla="*/ 186690 h 666750"/>
              <a:gd name="connsiteX44" fmla="*/ 1804035 w 1920240"/>
              <a:gd name="connsiteY44" fmla="*/ 0 h 666750"/>
              <a:gd name="connsiteX45" fmla="*/ 232410 w 1920240"/>
              <a:gd name="connsiteY45" fmla="*/ 11430 h 666750"/>
              <a:gd name="connsiteX46" fmla="*/ 0 w 1920240"/>
              <a:gd name="connsiteY46" fmla="*/ 527685 h 666750"/>
              <a:gd name="connsiteX47" fmla="*/ 66675 w 1920240"/>
              <a:gd name="connsiteY47" fmla="*/ 619125 h 666750"/>
              <a:gd name="connsiteX0" fmla="*/ 66675 w 1920240"/>
              <a:gd name="connsiteY0" fmla="*/ 619125 h 666750"/>
              <a:gd name="connsiteX1" fmla="*/ 186690 w 1920240"/>
              <a:gd name="connsiteY1" fmla="*/ 666750 h 666750"/>
              <a:gd name="connsiteX2" fmla="*/ 276225 w 1920240"/>
              <a:gd name="connsiteY2" fmla="*/ 613410 h 666750"/>
              <a:gd name="connsiteX3" fmla="*/ 268605 w 1920240"/>
              <a:gd name="connsiteY3" fmla="*/ 573405 h 666750"/>
              <a:gd name="connsiteX4" fmla="*/ 281940 w 1920240"/>
              <a:gd name="connsiteY4" fmla="*/ 529590 h 666750"/>
              <a:gd name="connsiteX5" fmla="*/ 308610 w 1920240"/>
              <a:gd name="connsiteY5" fmla="*/ 506730 h 666750"/>
              <a:gd name="connsiteX6" fmla="*/ 350520 w 1920240"/>
              <a:gd name="connsiteY6" fmla="*/ 493395 h 666750"/>
              <a:gd name="connsiteX7" fmla="*/ 485775 w 1920240"/>
              <a:gd name="connsiteY7" fmla="*/ 451485 h 666750"/>
              <a:gd name="connsiteX8" fmla="*/ 518160 w 1920240"/>
              <a:gd name="connsiteY8" fmla="*/ 417195 h 666750"/>
              <a:gd name="connsiteX9" fmla="*/ 556260 w 1920240"/>
              <a:gd name="connsiteY9" fmla="*/ 405765 h 666750"/>
              <a:gd name="connsiteX10" fmla="*/ 584835 w 1920240"/>
              <a:gd name="connsiteY10" fmla="*/ 422910 h 666750"/>
              <a:gd name="connsiteX11" fmla="*/ 619125 w 1920240"/>
              <a:gd name="connsiteY11" fmla="*/ 407670 h 666750"/>
              <a:gd name="connsiteX12" fmla="*/ 687705 w 1920240"/>
              <a:gd name="connsiteY12" fmla="*/ 413385 h 666750"/>
              <a:gd name="connsiteX13" fmla="*/ 763905 w 1920240"/>
              <a:gd name="connsiteY13" fmla="*/ 358140 h 666750"/>
              <a:gd name="connsiteX14" fmla="*/ 800100 w 1920240"/>
              <a:gd name="connsiteY14" fmla="*/ 327660 h 666750"/>
              <a:gd name="connsiteX15" fmla="*/ 834390 w 1920240"/>
              <a:gd name="connsiteY15" fmla="*/ 342900 h 666750"/>
              <a:gd name="connsiteX16" fmla="*/ 864870 w 1920240"/>
              <a:gd name="connsiteY16" fmla="*/ 321945 h 666750"/>
              <a:gd name="connsiteX17" fmla="*/ 897255 w 1920240"/>
              <a:gd name="connsiteY17" fmla="*/ 337185 h 666750"/>
              <a:gd name="connsiteX18" fmla="*/ 1022985 w 1920240"/>
              <a:gd name="connsiteY18" fmla="*/ 257175 h 666750"/>
              <a:gd name="connsiteX19" fmla="*/ 954405 w 1920240"/>
              <a:gd name="connsiteY19" fmla="*/ 381000 h 666750"/>
              <a:gd name="connsiteX20" fmla="*/ 901065 w 1920240"/>
              <a:gd name="connsiteY20" fmla="*/ 381000 h 666750"/>
              <a:gd name="connsiteX21" fmla="*/ 922020 w 1920240"/>
              <a:gd name="connsiteY21" fmla="*/ 417195 h 666750"/>
              <a:gd name="connsiteX22" fmla="*/ 954405 w 1920240"/>
              <a:gd name="connsiteY22" fmla="*/ 407670 h 666750"/>
              <a:gd name="connsiteX23" fmla="*/ 1003935 w 1920240"/>
              <a:gd name="connsiteY23" fmla="*/ 407670 h 666750"/>
              <a:gd name="connsiteX24" fmla="*/ 1068705 w 1920240"/>
              <a:gd name="connsiteY24" fmla="*/ 384810 h 666750"/>
              <a:gd name="connsiteX25" fmla="*/ 1299210 w 1920240"/>
              <a:gd name="connsiteY25" fmla="*/ 274320 h 666750"/>
              <a:gd name="connsiteX26" fmla="*/ 1598295 w 1920240"/>
              <a:gd name="connsiteY26" fmla="*/ 318135 h 666750"/>
              <a:gd name="connsiteX27" fmla="*/ 1636395 w 1920240"/>
              <a:gd name="connsiteY27" fmla="*/ 375285 h 666750"/>
              <a:gd name="connsiteX28" fmla="*/ 1783080 w 1920240"/>
              <a:gd name="connsiteY28" fmla="*/ 388620 h 666750"/>
              <a:gd name="connsiteX29" fmla="*/ 1792605 w 1920240"/>
              <a:gd name="connsiteY29" fmla="*/ 434340 h 666750"/>
              <a:gd name="connsiteX30" fmla="*/ 1805940 w 1920240"/>
              <a:gd name="connsiteY30" fmla="*/ 466725 h 666750"/>
              <a:gd name="connsiteX31" fmla="*/ 1807845 w 1920240"/>
              <a:gd name="connsiteY31" fmla="*/ 493395 h 666750"/>
              <a:gd name="connsiteX32" fmla="*/ 1794510 w 1920240"/>
              <a:gd name="connsiteY32" fmla="*/ 529590 h 666750"/>
              <a:gd name="connsiteX33" fmla="*/ 1777365 w 1920240"/>
              <a:gd name="connsiteY33" fmla="*/ 541020 h 666750"/>
              <a:gd name="connsiteX34" fmla="*/ 1796415 w 1920240"/>
              <a:gd name="connsiteY34" fmla="*/ 598170 h 666750"/>
              <a:gd name="connsiteX35" fmla="*/ 1798320 w 1920240"/>
              <a:gd name="connsiteY35" fmla="*/ 544830 h 666750"/>
              <a:gd name="connsiteX36" fmla="*/ 1817370 w 1920240"/>
              <a:gd name="connsiteY36" fmla="*/ 506730 h 666750"/>
              <a:gd name="connsiteX37" fmla="*/ 1832610 w 1920240"/>
              <a:gd name="connsiteY37" fmla="*/ 487680 h 666750"/>
              <a:gd name="connsiteX38" fmla="*/ 1815465 w 1920240"/>
              <a:gd name="connsiteY38" fmla="*/ 476250 h 666750"/>
              <a:gd name="connsiteX39" fmla="*/ 1838325 w 1920240"/>
              <a:gd name="connsiteY39" fmla="*/ 398145 h 666750"/>
              <a:gd name="connsiteX40" fmla="*/ 1866900 w 1920240"/>
              <a:gd name="connsiteY40" fmla="*/ 388620 h 666750"/>
              <a:gd name="connsiteX41" fmla="*/ 1891665 w 1920240"/>
              <a:gd name="connsiteY41" fmla="*/ 367665 h 666750"/>
              <a:gd name="connsiteX42" fmla="*/ 1920240 w 1920240"/>
              <a:gd name="connsiteY42" fmla="*/ 367665 h 666750"/>
              <a:gd name="connsiteX43" fmla="*/ 1882140 w 1920240"/>
              <a:gd name="connsiteY43" fmla="*/ 186690 h 666750"/>
              <a:gd name="connsiteX44" fmla="*/ 1804035 w 1920240"/>
              <a:gd name="connsiteY44" fmla="*/ 0 h 666750"/>
              <a:gd name="connsiteX45" fmla="*/ 232410 w 1920240"/>
              <a:gd name="connsiteY45" fmla="*/ 11430 h 666750"/>
              <a:gd name="connsiteX46" fmla="*/ 0 w 1920240"/>
              <a:gd name="connsiteY46" fmla="*/ 527685 h 666750"/>
              <a:gd name="connsiteX47" fmla="*/ 66675 w 1920240"/>
              <a:gd name="connsiteY47" fmla="*/ 619125 h 666750"/>
              <a:gd name="connsiteX0" fmla="*/ 66675 w 1920240"/>
              <a:gd name="connsiteY0" fmla="*/ 619125 h 666750"/>
              <a:gd name="connsiteX1" fmla="*/ 186690 w 1920240"/>
              <a:gd name="connsiteY1" fmla="*/ 666750 h 666750"/>
              <a:gd name="connsiteX2" fmla="*/ 276225 w 1920240"/>
              <a:gd name="connsiteY2" fmla="*/ 613410 h 666750"/>
              <a:gd name="connsiteX3" fmla="*/ 268605 w 1920240"/>
              <a:gd name="connsiteY3" fmla="*/ 573405 h 666750"/>
              <a:gd name="connsiteX4" fmla="*/ 281940 w 1920240"/>
              <a:gd name="connsiteY4" fmla="*/ 529590 h 666750"/>
              <a:gd name="connsiteX5" fmla="*/ 308610 w 1920240"/>
              <a:gd name="connsiteY5" fmla="*/ 506730 h 666750"/>
              <a:gd name="connsiteX6" fmla="*/ 350520 w 1920240"/>
              <a:gd name="connsiteY6" fmla="*/ 493395 h 666750"/>
              <a:gd name="connsiteX7" fmla="*/ 485775 w 1920240"/>
              <a:gd name="connsiteY7" fmla="*/ 451485 h 666750"/>
              <a:gd name="connsiteX8" fmla="*/ 518160 w 1920240"/>
              <a:gd name="connsiteY8" fmla="*/ 417195 h 666750"/>
              <a:gd name="connsiteX9" fmla="*/ 556260 w 1920240"/>
              <a:gd name="connsiteY9" fmla="*/ 405765 h 666750"/>
              <a:gd name="connsiteX10" fmla="*/ 584835 w 1920240"/>
              <a:gd name="connsiteY10" fmla="*/ 422910 h 666750"/>
              <a:gd name="connsiteX11" fmla="*/ 619125 w 1920240"/>
              <a:gd name="connsiteY11" fmla="*/ 407670 h 666750"/>
              <a:gd name="connsiteX12" fmla="*/ 687705 w 1920240"/>
              <a:gd name="connsiteY12" fmla="*/ 413385 h 666750"/>
              <a:gd name="connsiteX13" fmla="*/ 763905 w 1920240"/>
              <a:gd name="connsiteY13" fmla="*/ 358140 h 666750"/>
              <a:gd name="connsiteX14" fmla="*/ 800100 w 1920240"/>
              <a:gd name="connsiteY14" fmla="*/ 327660 h 666750"/>
              <a:gd name="connsiteX15" fmla="*/ 834390 w 1920240"/>
              <a:gd name="connsiteY15" fmla="*/ 342900 h 666750"/>
              <a:gd name="connsiteX16" fmla="*/ 864870 w 1920240"/>
              <a:gd name="connsiteY16" fmla="*/ 321945 h 666750"/>
              <a:gd name="connsiteX17" fmla="*/ 897255 w 1920240"/>
              <a:gd name="connsiteY17" fmla="*/ 337185 h 666750"/>
              <a:gd name="connsiteX18" fmla="*/ 902970 w 1920240"/>
              <a:gd name="connsiteY18" fmla="*/ 354330 h 666750"/>
              <a:gd name="connsiteX19" fmla="*/ 954405 w 1920240"/>
              <a:gd name="connsiteY19" fmla="*/ 381000 h 666750"/>
              <a:gd name="connsiteX20" fmla="*/ 901065 w 1920240"/>
              <a:gd name="connsiteY20" fmla="*/ 381000 h 666750"/>
              <a:gd name="connsiteX21" fmla="*/ 922020 w 1920240"/>
              <a:gd name="connsiteY21" fmla="*/ 417195 h 666750"/>
              <a:gd name="connsiteX22" fmla="*/ 954405 w 1920240"/>
              <a:gd name="connsiteY22" fmla="*/ 407670 h 666750"/>
              <a:gd name="connsiteX23" fmla="*/ 1003935 w 1920240"/>
              <a:gd name="connsiteY23" fmla="*/ 407670 h 666750"/>
              <a:gd name="connsiteX24" fmla="*/ 1068705 w 1920240"/>
              <a:gd name="connsiteY24" fmla="*/ 384810 h 666750"/>
              <a:gd name="connsiteX25" fmla="*/ 1299210 w 1920240"/>
              <a:gd name="connsiteY25" fmla="*/ 274320 h 666750"/>
              <a:gd name="connsiteX26" fmla="*/ 1598295 w 1920240"/>
              <a:gd name="connsiteY26" fmla="*/ 318135 h 666750"/>
              <a:gd name="connsiteX27" fmla="*/ 1636395 w 1920240"/>
              <a:gd name="connsiteY27" fmla="*/ 375285 h 666750"/>
              <a:gd name="connsiteX28" fmla="*/ 1783080 w 1920240"/>
              <a:gd name="connsiteY28" fmla="*/ 388620 h 666750"/>
              <a:gd name="connsiteX29" fmla="*/ 1792605 w 1920240"/>
              <a:gd name="connsiteY29" fmla="*/ 434340 h 666750"/>
              <a:gd name="connsiteX30" fmla="*/ 1805940 w 1920240"/>
              <a:gd name="connsiteY30" fmla="*/ 466725 h 666750"/>
              <a:gd name="connsiteX31" fmla="*/ 1807845 w 1920240"/>
              <a:gd name="connsiteY31" fmla="*/ 493395 h 666750"/>
              <a:gd name="connsiteX32" fmla="*/ 1794510 w 1920240"/>
              <a:gd name="connsiteY32" fmla="*/ 529590 h 666750"/>
              <a:gd name="connsiteX33" fmla="*/ 1777365 w 1920240"/>
              <a:gd name="connsiteY33" fmla="*/ 541020 h 666750"/>
              <a:gd name="connsiteX34" fmla="*/ 1796415 w 1920240"/>
              <a:gd name="connsiteY34" fmla="*/ 598170 h 666750"/>
              <a:gd name="connsiteX35" fmla="*/ 1798320 w 1920240"/>
              <a:gd name="connsiteY35" fmla="*/ 544830 h 666750"/>
              <a:gd name="connsiteX36" fmla="*/ 1817370 w 1920240"/>
              <a:gd name="connsiteY36" fmla="*/ 506730 h 666750"/>
              <a:gd name="connsiteX37" fmla="*/ 1832610 w 1920240"/>
              <a:gd name="connsiteY37" fmla="*/ 487680 h 666750"/>
              <a:gd name="connsiteX38" fmla="*/ 1815465 w 1920240"/>
              <a:gd name="connsiteY38" fmla="*/ 476250 h 666750"/>
              <a:gd name="connsiteX39" fmla="*/ 1838325 w 1920240"/>
              <a:gd name="connsiteY39" fmla="*/ 398145 h 666750"/>
              <a:gd name="connsiteX40" fmla="*/ 1866900 w 1920240"/>
              <a:gd name="connsiteY40" fmla="*/ 388620 h 666750"/>
              <a:gd name="connsiteX41" fmla="*/ 1891665 w 1920240"/>
              <a:gd name="connsiteY41" fmla="*/ 367665 h 666750"/>
              <a:gd name="connsiteX42" fmla="*/ 1920240 w 1920240"/>
              <a:gd name="connsiteY42" fmla="*/ 367665 h 666750"/>
              <a:gd name="connsiteX43" fmla="*/ 1882140 w 1920240"/>
              <a:gd name="connsiteY43" fmla="*/ 186690 h 666750"/>
              <a:gd name="connsiteX44" fmla="*/ 1804035 w 1920240"/>
              <a:gd name="connsiteY44" fmla="*/ 0 h 666750"/>
              <a:gd name="connsiteX45" fmla="*/ 232410 w 1920240"/>
              <a:gd name="connsiteY45" fmla="*/ 11430 h 666750"/>
              <a:gd name="connsiteX46" fmla="*/ 0 w 1920240"/>
              <a:gd name="connsiteY46" fmla="*/ 527685 h 666750"/>
              <a:gd name="connsiteX47" fmla="*/ 66675 w 1920240"/>
              <a:gd name="connsiteY47" fmla="*/ 619125 h 666750"/>
              <a:gd name="connsiteX0" fmla="*/ 66675 w 1920240"/>
              <a:gd name="connsiteY0" fmla="*/ 619125 h 666750"/>
              <a:gd name="connsiteX1" fmla="*/ 186690 w 1920240"/>
              <a:gd name="connsiteY1" fmla="*/ 666750 h 666750"/>
              <a:gd name="connsiteX2" fmla="*/ 276225 w 1920240"/>
              <a:gd name="connsiteY2" fmla="*/ 613410 h 666750"/>
              <a:gd name="connsiteX3" fmla="*/ 268605 w 1920240"/>
              <a:gd name="connsiteY3" fmla="*/ 573405 h 666750"/>
              <a:gd name="connsiteX4" fmla="*/ 281940 w 1920240"/>
              <a:gd name="connsiteY4" fmla="*/ 529590 h 666750"/>
              <a:gd name="connsiteX5" fmla="*/ 308610 w 1920240"/>
              <a:gd name="connsiteY5" fmla="*/ 506730 h 666750"/>
              <a:gd name="connsiteX6" fmla="*/ 350520 w 1920240"/>
              <a:gd name="connsiteY6" fmla="*/ 493395 h 666750"/>
              <a:gd name="connsiteX7" fmla="*/ 485775 w 1920240"/>
              <a:gd name="connsiteY7" fmla="*/ 451485 h 666750"/>
              <a:gd name="connsiteX8" fmla="*/ 518160 w 1920240"/>
              <a:gd name="connsiteY8" fmla="*/ 417195 h 666750"/>
              <a:gd name="connsiteX9" fmla="*/ 556260 w 1920240"/>
              <a:gd name="connsiteY9" fmla="*/ 405765 h 666750"/>
              <a:gd name="connsiteX10" fmla="*/ 584835 w 1920240"/>
              <a:gd name="connsiteY10" fmla="*/ 422910 h 666750"/>
              <a:gd name="connsiteX11" fmla="*/ 619125 w 1920240"/>
              <a:gd name="connsiteY11" fmla="*/ 407670 h 666750"/>
              <a:gd name="connsiteX12" fmla="*/ 687705 w 1920240"/>
              <a:gd name="connsiteY12" fmla="*/ 413385 h 666750"/>
              <a:gd name="connsiteX13" fmla="*/ 763905 w 1920240"/>
              <a:gd name="connsiteY13" fmla="*/ 358140 h 666750"/>
              <a:gd name="connsiteX14" fmla="*/ 800100 w 1920240"/>
              <a:gd name="connsiteY14" fmla="*/ 327660 h 666750"/>
              <a:gd name="connsiteX15" fmla="*/ 834390 w 1920240"/>
              <a:gd name="connsiteY15" fmla="*/ 342900 h 666750"/>
              <a:gd name="connsiteX16" fmla="*/ 864870 w 1920240"/>
              <a:gd name="connsiteY16" fmla="*/ 321945 h 666750"/>
              <a:gd name="connsiteX17" fmla="*/ 897255 w 1920240"/>
              <a:gd name="connsiteY17" fmla="*/ 337185 h 666750"/>
              <a:gd name="connsiteX18" fmla="*/ 902970 w 1920240"/>
              <a:gd name="connsiteY18" fmla="*/ 354330 h 666750"/>
              <a:gd name="connsiteX19" fmla="*/ 954405 w 1920240"/>
              <a:gd name="connsiteY19" fmla="*/ 381000 h 666750"/>
              <a:gd name="connsiteX20" fmla="*/ 901065 w 1920240"/>
              <a:gd name="connsiteY20" fmla="*/ 381000 h 666750"/>
              <a:gd name="connsiteX21" fmla="*/ 935355 w 1920240"/>
              <a:gd name="connsiteY21" fmla="*/ 440055 h 666750"/>
              <a:gd name="connsiteX22" fmla="*/ 954405 w 1920240"/>
              <a:gd name="connsiteY22" fmla="*/ 407670 h 666750"/>
              <a:gd name="connsiteX23" fmla="*/ 1003935 w 1920240"/>
              <a:gd name="connsiteY23" fmla="*/ 407670 h 666750"/>
              <a:gd name="connsiteX24" fmla="*/ 1068705 w 1920240"/>
              <a:gd name="connsiteY24" fmla="*/ 384810 h 666750"/>
              <a:gd name="connsiteX25" fmla="*/ 1299210 w 1920240"/>
              <a:gd name="connsiteY25" fmla="*/ 274320 h 666750"/>
              <a:gd name="connsiteX26" fmla="*/ 1598295 w 1920240"/>
              <a:gd name="connsiteY26" fmla="*/ 318135 h 666750"/>
              <a:gd name="connsiteX27" fmla="*/ 1636395 w 1920240"/>
              <a:gd name="connsiteY27" fmla="*/ 375285 h 666750"/>
              <a:gd name="connsiteX28" fmla="*/ 1783080 w 1920240"/>
              <a:gd name="connsiteY28" fmla="*/ 388620 h 666750"/>
              <a:gd name="connsiteX29" fmla="*/ 1792605 w 1920240"/>
              <a:gd name="connsiteY29" fmla="*/ 434340 h 666750"/>
              <a:gd name="connsiteX30" fmla="*/ 1805940 w 1920240"/>
              <a:gd name="connsiteY30" fmla="*/ 466725 h 666750"/>
              <a:gd name="connsiteX31" fmla="*/ 1807845 w 1920240"/>
              <a:gd name="connsiteY31" fmla="*/ 493395 h 666750"/>
              <a:gd name="connsiteX32" fmla="*/ 1794510 w 1920240"/>
              <a:gd name="connsiteY32" fmla="*/ 529590 h 666750"/>
              <a:gd name="connsiteX33" fmla="*/ 1777365 w 1920240"/>
              <a:gd name="connsiteY33" fmla="*/ 541020 h 666750"/>
              <a:gd name="connsiteX34" fmla="*/ 1796415 w 1920240"/>
              <a:gd name="connsiteY34" fmla="*/ 598170 h 666750"/>
              <a:gd name="connsiteX35" fmla="*/ 1798320 w 1920240"/>
              <a:gd name="connsiteY35" fmla="*/ 544830 h 666750"/>
              <a:gd name="connsiteX36" fmla="*/ 1817370 w 1920240"/>
              <a:gd name="connsiteY36" fmla="*/ 506730 h 666750"/>
              <a:gd name="connsiteX37" fmla="*/ 1832610 w 1920240"/>
              <a:gd name="connsiteY37" fmla="*/ 487680 h 666750"/>
              <a:gd name="connsiteX38" fmla="*/ 1815465 w 1920240"/>
              <a:gd name="connsiteY38" fmla="*/ 476250 h 666750"/>
              <a:gd name="connsiteX39" fmla="*/ 1838325 w 1920240"/>
              <a:gd name="connsiteY39" fmla="*/ 398145 h 666750"/>
              <a:gd name="connsiteX40" fmla="*/ 1866900 w 1920240"/>
              <a:gd name="connsiteY40" fmla="*/ 388620 h 666750"/>
              <a:gd name="connsiteX41" fmla="*/ 1891665 w 1920240"/>
              <a:gd name="connsiteY41" fmla="*/ 367665 h 666750"/>
              <a:gd name="connsiteX42" fmla="*/ 1920240 w 1920240"/>
              <a:gd name="connsiteY42" fmla="*/ 367665 h 666750"/>
              <a:gd name="connsiteX43" fmla="*/ 1882140 w 1920240"/>
              <a:gd name="connsiteY43" fmla="*/ 186690 h 666750"/>
              <a:gd name="connsiteX44" fmla="*/ 1804035 w 1920240"/>
              <a:gd name="connsiteY44" fmla="*/ 0 h 666750"/>
              <a:gd name="connsiteX45" fmla="*/ 232410 w 1920240"/>
              <a:gd name="connsiteY45" fmla="*/ 11430 h 666750"/>
              <a:gd name="connsiteX46" fmla="*/ 0 w 1920240"/>
              <a:gd name="connsiteY46" fmla="*/ 527685 h 666750"/>
              <a:gd name="connsiteX47" fmla="*/ 66675 w 1920240"/>
              <a:gd name="connsiteY47" fmla="*/ 619125 h 666750"/>
              <a:gd name="connsiteX0" fmla="*/ 66675 w 1920240"/>
              <a:gd name="connsiteY0" fmla="*/ 619125 h 666750"/>
              <a:gd name="connsiteX1" fmla="*/ 186690 w 1920240"/>
              <a:gd name="connsiteY1" fmla="*/ 666750 h 666750"/>
              <a:gd name="connsiteX2" fmla="*/ 276225 w 1920240"/>
              <a:gd name="connsiteY2" fmla="*/ 613410 h 666750"/>
              <a:gd name="connsiteX3" fmla="*/ 268605 w 1920240"/>
              <a:gd name="connsiteY3" fmla="*/ 573405 h 666750"/>
              <a:gd name="connsiteX4" fmla="*/ 281940 w 1920240"/>
              <a:gd name="connsiteY4" fmla="*/ 529590 h 666750"/>
              <a:gd name="connsiteX5" fmla="*/ 308610 w 1920240"/>
              <a:gd name="connsiteY5" fmla="*/ 506730 h 666750"/>
              <a:gd name="connsiteX6" fmla="*/ 350520 w 1920240"/>
              <a:gd name="connsiteY6" fmla="*/ 493395 h 666750"/>
              <a:gd name="connsiteX7" fmla="*/ 485775 w 1920240"/>
              <a:gd name="connsiteY7" fmla="*/ 451485 h 666750"/>
              <a:gd name="connsiteX8" fmla="*/ 518160 w 1920240"/>
              <a:gd name="connsiteY8" fmla="*/ 417195 h 666750"/>
              <a:gd name="connsiteX9" fmla="*/ 556260 w 1920240"/>
              <a:gd name="connsiteY9" fmla="*/ 405765 h 666750"/>
              <a:gd name="connsiteX10" fmla="*/ 584835 w 1920240"/>
              <a:gd name="connsiteY10" fmla="*/ 422910 h 666750"/>
              <a:gd name="connsiteX11" fmla="*/ 619125 w 1920240"/>
              <a:gd name="connsiteY11" fmla="*/ 407670 h 666750"/>
              <a:gd name="connsiteX12" fmla="*/ 687705 w 1920240"/>
              <a:gd name="connsiteY12" fmla="*/ 413385 h 666750"/>
              <a:gd name="connsiteX13" fmla="*/ 763905 w 1920240"/>
              <a:gd name="connsiteY13" fmla="*/ 358140 h 666750"/>
              <a:gd name="connsiteX14" fmla="*/ 800100 w 1920240"/>
              <a:gd name="connsiteY14" fmla="*/ 327660 h 666750"/>
              <a:gd name="connsiteX15" fmla="*/ 834390 w 1920240"/>
              <a:gd name="connsiteY15" fmla="*/ 342900 h 666750"/>
              <a:gd name="connsiteX16" fmla="*/ 864870 w 1920240"/>
              <a:gd name="connsiteY16" fmla="*/ 321945 h 666750"/>
              <a:gd name="connsiteX17" fmla="*/ 897255 w 1920240"/>
              <a:gd name="connsiteY17" fmla="*/ 337185 h 666750"/>
              <a:gd name="connsiteX18" fmla="*/ 902970 w 1920240"/>
              <a:gd name="connsiteY18" fmla="*/ 354330 h 666750"/>
              <a:gd name="connsiteX19" fmla="*/ 954405 w 1920240"/>
              <a:gd name="connsiteY19" fmla="*/ 381000 h 666750"/>
              <a:gd name="connsiteX20" fmla="*/ 910590 w 1920240"/>
              <a:gd name="connsiteY20" fmla="*/ 405765 h 666750"/>
              <a:gd name="connsiteX21" fmla="*/ 935355 w 1920240"/>
              <a:gd name="connsiteY21" fmla="*/ 440055 h 666750"/>
              <a:gd name="connsiteX22" fmla="*/ 954405 w 1920240"/>
              <a:gd name="connsiteY22" fmla="*/ 407670 h 666750"/>
              <a:gd name="connsiteX23" fmla="*/ 1003935 w 1920240"/>
              <a:gd name="connsiteY23" fmla="*/ 407670 h 666750"/>
              <a:gd name="connsiteX24" fmla="*/ 1068705 w 1920240"/>
              <a:gd name="connsiteY24" fmla="*/ 384810 h 666750"/>
              <a:gd name="connsiteX25" fmla="*/ 1299210 w 1920240"/>
              <a:gd name="connsiteY25" fmla="*/ 274320 h 666750"/>
              <a:gd name="connsiteX26" fmla="*/ 1598295 w 1920240"/>
              <a:gd name="connsiteY26" fmla="*/ 318135 h 666750"/>
              <a:gd name="connsiteX27" fmla="*/ 1636395 w 1920240"/>
              <a:gd name="connsiteY27" fmla="*/ 375285 h 666750"/>
              <a:gd name="connsiteX28" fmla="*/ 1783080 w 1920240"/>
              <a:gd name="connsiteY28" fmla="*/ 388620 h 666750"/>
              <a:gd name="connsiteX29" fmla="*/ 1792605 w 1920240"/>
              <a:gd name="connsiteY29" fmla="*/ 434340 h 666750"/>
              <a:gd name="connsiteX30" fmla="*/ 1805940 w 1920240"/>
              <a:gd name="connsiteY30" fmla="*/ 466725 h 666750"/>
              <a:gd name="connsiteX31" fmla="*/ 1807845 w 1920240"/>
              <a:gd name="connsiteY31" fmla="*/ 493395 h 666750"/>
              <a:gd name="connsiteX32" fmla="*/ 1794510 w 1920240"/>
              <a:gd name="connsiteY32" fmla="*/ 529590 h 666750"/>
              <a:gd name="connsiteX33" fmla="*/ 1777365 w 1920240"/>
              <a:gd name="connsiteY33" fmla="*/ 541020 h 666750"/>
              <a:gd name="connsiteX34" fmla="*/ 1796415 w 1920240"/>
              <a:gd name="connsiteY34" fmla="*/ 598170 h 666750"/>
              <a:gd name="connsiteX35" fmla="*/ 1798320 w 1920240"/>
              <a:gd name="connsiteY35" fmla="*/ 544830 h 666750"/>
              <a:gd name="connsiteX36" fmla="*/ 1817370 w 1920240"/>
              <a:gd name="connsiteY36" fmla="*/ 506730 h 666750"/>
              <a:gd name="connsiteX37" fmla="*/ 1832610 w 1920240"/>
              <a:gd name="connsiteY37" fmla="*/ 487680 h 666750"/>
              <a:gd name="connsiteX38" fmla="*/ 1815465 w 1920240"/>
              <a:gd name="connsiteY38" fmla="*/ 476250 h 666750"/>
              <a:gd name="connsiteX39" fmla="*/ 1838325 w 1920240"/>
              <a:gd name="connsiteY39" fmla="*/ 398145 h 666750"/>
              <a:gd name="connsiteX40" fmla="*/ 1866900 w 1920240"/>
              <a:gd name="connsiteY40" fmla="*/ 388620 h 666750"/>
              <a:gd name="connsiteX41" fmla="*/ 1891665 w 1920240"/>
              <a:gd name="connsiteY41" fmla="*/ 367665 h 666750"/>
              <a:gd name="connsiteX42" fmla="*/ 1920240 w 1920240"/>
              <a:gd name="connsiteY42" fmla="*/ 367665 h 666750"/>
              <a:gd name="connsiteX43" fmla="*/ 1882140 w 1920240"/>
              <a:gd name="connsiteY43" fmla="*/ 186690 h 666750"/>
              <a:gd name="connsiteX44" fmla="*/ 1804035 w 1920240"/>
              <a:gd name="connsiteY44" fmla="*/ 0 h 666750"/>
              <a:gd name="connsiteX45" fmla="*/ 232410 w 1920240"/>
              <a:gd name="connsiteY45" fmla="*/ 11430 h 666750"/>
              <a:gd name="connsiteX46" fmla="*/ 0 w 1920240"/>
              <a:gd name="connsiteY46" fmla="*/ 527685 h 666750"/>
              <a:gd name="connsiteX47" fmla="*/ 66675 w 1920240"/>
              <a:gd name="connsiteY47" fmla="*/ 619125 h 666750"/>
              <a:gd name="connsiteX0" fmla="*/ 66675 w 1920240"/>
              <a:gd name="connsiteY0" fmla="*/ 619125 h 666750"/>
              <a:gd name="connsiteX1" fmla="*/ 186690 w 1920240"/>
              <a:gd name="connsiteY1" fmla="*/ 666750 h 666750"/>
              <a:gd name="connsiteX2" fmla="*/ 276225 w 1920240"/>
              <a:gd name="connsiteY2" fmla="*/ 613410 h 666750"/>
              <a:gd name="connsiteX3" fmla="*/ 268605 w 1920240"/>
              <a:gd name="connsiteY3" fmla="*/ 573405 h 666750"/>
              <a:gd name="connsiteX4" fmla="*/ 281940 w 1920240"/>
              <a:gd name="connsiteY4" fmla="*/ 529590 h 666750"/>
              <a:gd name="connsiteX5" fmla="*/ 308610 w 1920240"/>
              <a:gd name="connsiteY5" fmla="*/ 506730 h 666750"/>
              <a:gd name="connsiteX6" fmla="*/ 350520 w 1920240"/>
              <a:gd name="connsiteY6" fmla="*/ 493395 h 666750"/>
              <a:gd name="connsiteX7" fmla="*/ 485775 w 1920240"/>
              <a:gd name="connsiteY7" fmla="*/ 451485 h 666750"/>
              <a:gd name="connsiteX8" fmla="*/ 518160 w 1920240"/>
              <a:gd name="connsiteY8" fmla="*/ 417195 h 666750"/>
              <a:gd name="connsiteX9" fmla="*/ 556260 w 1920240"/>
              <a:gd name="connsiteY9" fmla="*/ 405765 h 666750"/>
              <a:gd name="connsiteX10" fmla="*/ 584835 w 1920240"/>
              <a:gd name="connsiteY10" fmla="*/ 422910 h 666750"/>
              <a:gd name="connsiteX11" fmla="*/ 619125 w 1920240"/>
              <a:gd name="connsiteY11" fmla="*/ 407670 h 666750"/>
              <a:gd name="connsiteX12" fmla="*/ 687705 w 1920240"/>
              <a:gd name="connsiteY12" fmla="*/ 413385 h 666750"/>
              <a:gd name="connsiteX13" fmla="*/ 763905 w 1920240"/>
              <a:gd name="connsiteY13" fmla="*/ 358140 h 666750"/>
              <a:gd name="connsiteX14" fmla="*/ 800100 w 1920240"/>
              <a:gd name="connsiteY14" fmla="*/ 327660 h 666750"/>
              <a:gd name="connsiteX15" fmla="*/ 834390 w 1920240"/>
              <a:gd name="connsiteY15" fmla="*/ 342900 h 666750"/>
              <a:gd name="connsiteX16" fmla="*/ 864870 w 1920240"/>
              <a:gd name="connsiteY16" fmla="*/ 321945 h 666750"/>
              <a:gd name="connsiteX17" fmla="*/ 897255 w 1920240"/>
              <a:gd name="connsiteY17" fmla="*/ 337185 h 666750"/>
              <a:gd name="connsiteX18" fmla="*/ 902970 w 1920240"/>
              <a:gd name="connsiteY18" fmla="*/ 354330 h 666750"/>
              <a:gd name="connsiteX19" fmla="*/ 895350 w 1920240"/>
              <a:gd name="connsiteY19" fmla="*/ 390525 h 666750"/>
              <a:gd name="connsiteX20" fmla="*/ 910590 w 1920240"/>
              <a:gd name="connsiteY20" fmla="*/ 405765 h 666750"/>
              <a:gd name="connsiteX21" fmla="*/ 935355 w 1920240"/>
              <a:gd name="connsiteY21" fmla="*/ 440055 h 666750"/>
              <a:gd name="connsiteX22" fmla="*/ 954405 w 1920240"/>
              <a:gd name="connsiteY22" fmla="*/ 407670 h 666750"/>
              <a:gd name="connsiteX23" fmla="*/ 1003935 w 1920240"/>
              <a:gd name="connsiteY23" fmla="*/ 407670 h 666750"/>
              <a:gd name="connsiteX24" fmla="*/ 1068705 w 1920240"/>
              <a:gd name="connsiteY24" fmla="*/ 384810 h 666750"/>
              <a:gd name="connsiteX25" fmla="*/ 1299210 w 1920240"/>
              <a:gd name="connsiteY25" fmla="*/ 274320 h 666750"/>
              <a:gd name="connsiteX26" fmla="*/ 1598295 w 1920240"/>
              <a:gd name="connsiteY26" fmla="*/ 318135 h 666750"/>
              <a:gd name="connsiteX27" fmla="*/ 1636395 w 1920240"/>
              <a:gd name="connsiteY27" fmla="*/ 375285 h 666750"/>
              <a:gd name="connsiteX28" fmla="*/ 1783080 w 1920240"/>
              <a:gd name="connsiteY28" fmla="*/ 388620 h 666750"/>
              <a:gd name="connsiteX29" fmla="*/ 1792605 w 1920240"/>
              <a:gd name="connsiteY29" fmla="*/ 434340 h 666750"/>
              <a:gd name="connsiteX30" fmla="*/ 1805940 w 1920240"/>
              <a:gd name="connsiteY30" fmla="*/ 466725 h 666750"/>
              <a:gd name="connsiteX31" fmla="*/ 1807845 w 1920240"/>
              <a:gd name="connsiteY31" fmla="*/ 493395 h 666750"/>
              <a:gd name="connsiteX32" fmla="*/ 1794510 w 1920240"/>
              <a:gd name="connsiteY32" fmla="*/ 529590 h 666750"/>
              <a:gd name="connsiteX33" fmla="*/ 1777365 w 1920240"/>
              <a:gd name="connsiteY33" fmla="*/ 541020 h 666750"/>
              <a:gd name="connsiteX34" fmla="*/ 1796415 w 1920240"/>
              <a:gd name="connsiteY34" fmla="*/ 598170 h 666750"/>
              <a:gd name="connsiteX35" fmla="*/ 1798320 w 1920240"/>
              <a:gd name="connsiteY35" fmla="*/ 544830 h 666750"/>
              <a:gd name="connsiteX36" fmla="*/ 1817370 w 1920240"/>
              <a:gd name="connsiteY36" fmla="*/ 506730 h 666750"/>
              <a:gd name="connsiteX37" fmla="*/ 1832610 w 1920240"/>
              <a:gd name="connsiteY37" fmla="*/ 487680 h 666750"/>
              <a:gd name="connsiteX38" fmla="*/ 1815465 w 1920240"/>
              <a:gd name="connsiteY38" fmla="*/ 476250 h 666750"/>
              <a:gd name="connsiteX39" fmla="*/ 1838325 w 1920240"/>
              <a:gd name="connsiteY39" fmla="*/ 398145 h 666750"/>
              <a:gd name="connsiteX40" fmla="*/ 1866900 w 1920240"/>
              <a:gd name="connsiteY40" fmla="*/ 388620 h 666750"/>
              <a:gd name="connsiteX41" fmla="*/ 1891665 w 1920240"/>
              <a:gd name="connsiteY41" fmla="*/ 367665 h 666750"/>
              <a:gd name="connsiteX42" fmla="*/ 1920240 w 1920240"/>
              <a:gd name="connsiteY42" fmla="*/ 367665 h 666750"/>
              <a:gd name="connsiteX43" fmla="*/ 1882140 w 1920240"/>
              <a:gd name="connsiteY43" fmla="*/ 186690 h 666750"/>
              <a:gd name="connsiteX44" fmla="*/ 1804035 w 1920240"/>
              <a:gd name="connsiteY44" fmla="*/ 0 h 666750"/>
              <a:gd name="connsiteX45" fmla="*/ 232410 w 1920240"/>
              <a:gd name="connsiteY45" fmla="*/ 11430 h 666750"/>
              <a:gd name="connsiteX46" fmla="*/ 0 w 1920240"/>
              <a:gd name="connsiteY46" fmla="*/ 527685 h 666750"/>
              <a:gd name="connsiteX47" fmla="*/ 66675 w 1920240"/>
              <a:gd name="connsiteY47" fmla="*/ 619125 h 666750"/>
              <a:gd name="connsiteX0" fmla="*/ 66675 w 1920240"/>
              <a:gd name="connsiteY0" fmla="*/ 619125 h 666750"/>
              <a:gd name="connsiteX1" fmla="*/ 186690 w 1920240"/>
              <a:gd name="connsiteY1" fmla="*/ 666750 h 666750"/>
              <a:gd name="connsiteX2" fmla="*/ 276225 w 1920240"/>
              <a:gd name="connsiteY2" fmla="*/ 613410 h 666750"/>
              <a:gd name="connsiteX3" fmla="*/ 268605 w 1920240"/>
              <a:gd name="connsiteY3" fmla="*/ 573405 h 666750"/>
              <a:gd name="connsiteX4" fmla="*/ 281940 w 1920240"/>
              <a:gd name="connsiteY4" fmla="*/ 529590 h 666750"/>
              <a:gd name="connsiteX5" fmla="*/ 308610 w 1920240"/>
              <a:gd name="connsiteY5" fmla="*/ 506730 h 666750"/>
              <a:gd name="connsiteX6" fmla="*/ 350520 w 1920240"/>
              <a:gd name="connsiteY6" fmla="*/ 493395 h 666750"/>
              <a:gd name="connsiteX7" fmla="*/ 485775 w 1920240"/>
              <a:gd name="connsiteY7" fmla="*/ 451485 h 666750"/>
              <a:gd name="connsiteX8" fmla="*/ 518160 w 1920240"/>
              <a:gd name="connsiteY8" fmla="*/ 417195 h 666750"/>
              <a:gd name="connsiteX9" fmla="*/ 556260 w 1920240"/>
              <a:gd name="connsiteY9" fmla="*/ 405765 h 666750"/>
              <a:gd name="connsiteX10" fmla="*/ 584835 w 1920240"/>
              <a:gd name="connsiteY10" fmla="*/ 422910 h 666750"/>
              <a:gd name="connsiteX11" fmla="*/ 619125 w 1920240"/>
              <a:gd name="connsiteY11" fmla="*/ 407670 h 666750"/>
              <a:gd name="connsiteX12" fmla="*/ 687705 w 1920240"/>
              <a:gd name="connsiteY12" fmla="*/ 413385 h 666750"/>
              <a:gd name="connsiteX13" fmla="*/ 763905 w 1920240"/>
              <a:gd name="connsiteY13" fmla="*/ 358140 h 666750"/>
              <a:gd name="connsiteX14" fmla="*/ 800100 w 1920240"/>
              <a:gd name="connsiteY14" fmla="*/ 327660 h 666750"/>
              <a:gd name="connsiteX15" fmla="*/ 834390 w 1920240"/>
              <a:gd name="connsiteY15" fmla="*/ 342900 h 666750"/>
              <a:gd name="connsiteX16" fmla="*/ 864870 w 1920240"/>
              <a:gd name="connsiteY16" fmla="*/ 321945 h 666750"/>
              <a:gd name="connsiteX17" fmla="*/ 897255 w 1920240"/>
              <a:gd name="connsiteY17" fmla="*/ 337185 h 666750"/>
              <a:gd name="connsiteX18" fmla="*/ 901065 w 1920240"/>
              <a:gd name="connsiteY18" fmla="*/ 360045 h 666750"/>
              <a:gd name="connsiteX19" fmla="*/ 895350 w 1920240"/>
              <a:gd name="connsiteY19" fmla="*/ 390525 h 666750"/>
              <a:gd name="connsiteX20" fmla="*/ 910590 w 1920240"/>
              <a:gd name="connsiteY20" fmla="*/ 405765 h 666750"/>
              <a:gd name="connsiteX21" fmla="*/ 935355 w 1920240"/>
              <a:gd name="connsiteY21" fmla="*/ 440055 h 666750"/>
              <a:gd name="connsiteX22" fmla="*/ 954405 w 1920240"/>
              <a:gd name="connsiteY22" fmla="*/ 407670 h 666750"/>
              <a:gd name="connsiteX23" fmla="*/ 1003935 w 1920240"/>
              <a:gd name="connsiteY23" fmla="*/ 407670 h 666750"/>
              <a:gd name="connsiteX24" fmla="*/ 1068705 w 1920240"/>
              <a:gd name="connsiteY24" fmla="*/ 384810 h 666750"/>
              <a:gd name="connsiteX25" fmla="*/ 1299210 w 1920240"/>
              <a:gd name="connsiteY25" fmla="*/ 274320 h 666750"/>
              <a:gd name="connsiteX26" fmla="*/ 1598295 w 1920240"/>
              <a:gd name="connsiteY26" fmla="*/ 318135 h 666750"/>
              <a:gd name="connsiteX27" fmla="*/ 1636395 w 1920240"/>
              <a:gd name="connsiteY27" fmla="*/ 375285 h 666750"/>
              <a:gd name="connsiteX28" fmla="*/ 1783080 w 1920240"/>
              <a:gd name="connsiteY28" fmla="*/ 388620 h 666750"/>
              <a:gd name="connsiteX29" fmla="*/ 1792605 w 1920240"/>
              <a:gd name="connsiteY29" fmla="*/ 434340 h 666750"/>
              <a:gd name="connsiteX30" fmla="*/ 1805940 w 1920240"/>
              <a:gd name="connsiteY30" fmla="*/ 466725 h 666750"/>
              <a:gd name="connsiteX31" fmla="*/ 1807845 w 1920240"/>
              <a:gd name="connsiteY31" fmla="*/ 493395 h 666750"/>
              <a:gd name="connsiteX32" fmla="*/ 1794510 w 1920240"/>
              <a:gd name="connsiteY32" fmla="*/ 529590 h 666750"/>
              <a:gd name="connsiteX33" fmla="*/ 1777365 w 1920240"/>
              <a:gd name="connsiteY33" fmla="*/ 541020 h 666750"/>
              <a:gd name="connsiteX34" fmla="*/ 1796415 w 1920240"/>
              <a:gd name="connsiteY34" fmla="*/ 598170 h 666750"/>
              <a:gd name="connsiteX35" fmla="*/ 1798320 w 1920240"/>
              <a:gd name="connsiteY35" fmla="*/ 544830 h 666750"/>
              <a:gd name="connsiteX36" fmla="*/ 1817370 w 1920240"/>
              <a:gd name="connsiteY36" fmla="*/ 506730 h 666750"/>
              <a:gd name="connsiteX37" fmla="*/ 1832610 w 1920240"/>
              <a:gd name="connsiteY37" fmla="*/ 487680 h 666750"/>
              <a:gd name="connsiteX38" fmla="*/ 1815465 w 1920240"/>
              <a:gd name="connsiteY38" fmla="*/ 476250 h 666750"/>
              <a:gd name="connsiteX39" fmla="*/ 1838325 w 1920240"/>
              <a:gd name="connsiteY39" fmla="*/ 398145 h 666750"/>
              <a:gd name="connsiteX40" fmla="*/ 1866900 w 1920240"/>
              <a:gd name="connsiteY40" fmla="*/ 388620 h 666750"/>
              <a:gd name="connsiteX41" fmla="*/ 1891665 w 1920240"/>
              <a:gd name="connsiteY41" fmla="*/ 367665 h 666750"/>
              <a:gd name="connsiteX42" fmla="*/ 1920240 w 1920240"/>
              <a:gd name="connsiteY42" fmla="*/ 367665 h 666750"/>
              <a:gd name="connsiteX43" fmla="*/ 1882140 w 1920240"/>
              <a:gd name="connsiteY43" fmla="*/ 186690 h 666750"/>
              <a:gd name="connsiteX44" fmla="*/ 1804035 w 1920240"/>
              <a:gd name="connsiteY44" fmla="*/ 0 h 666750"/>
              <a:gd name="connsiteX45" fmla="*/ 232410 w 1920240"/>
              <a:gd name="connsiteY45" fmla="*/ 11430 h 666750"/>
              <a:gd name="connsiteX46" fmla="*/ 0 w 1920240"/>
              <a:gd name="connsiteY46" fmla="*/ 527685 h 666750"/>
              <a:gd name="connsiteX47" fmla="*/ 66675 w 1920240"/>
              <a:gd name="connsiteY47" fmla="*/ 619125 h 666750"/>
              <a:gd name="connsiteX0" fmla="*/ 66675 w 1920240"/>
              <a:gd name="connsiteY0" fmla="*/ 619125 h 666750"/>
              <a:gd name="connsiteX1" fmla="*/ 186690 w 1920240"/>
              <a:gd name="connsiteY1" fmla="*/ 666750 h 666750"/>
              <a:gd name="connsiteX2" fmla="*/ 276225 w 1920240"/>
              <a:gd name="connsiteY2" fmla="*/ 613410 h 666750"/>
              <a:gd name="connsiteX3" fmla="*/ 268605 w 1920240"/>
              <a:gd name="connsiteY3" fmla="*/ 573405 h 666750"/>
              <a:gd name="connsiteX4" fmla="*/ 281940 w 1920240"/>
              <a:gd name="connsiteY4" fmla="*/ 529590 h 666750"/>
              <a:gd name="connsiteX5" fmla="*/ 308610 w 1920240"/>
              <a:gd name="connsiteY5" fmla="*/ 506730 h 666750"/>
              <a:gd name="connsiteX6" fmla="*/ 350520 w 1920240"/>
              <a:gd name="connsiteY6" fmla="*/ 493395 h 666750"/>
              <a:gd name="connsiteX7" fmla="*/ 485775 w 1920240"/>
              <a:gd name="connsiteY7" fmla="*/ 451485 h 666750"/>
              <a:gd name="connsiteX8" fmla="*/ 518160 w 1920240"/>
              <a:gd name="connsiteY8" fmla="*/ 417195 h 666750"/>
              <a:gd name="connsiteX9" fmla="*/ 556260 w 1920240"/>
              <a:gd name="connsiteY9" fmla="*/ 405765 h 666750"/>
              <a:gd name="connsiteX10" fmla="*/ 584835 w 1920240"/>
              <a:gd name="connsiteY10" fmla="*/ 422910 h 666750"/>
              <a:gd name="connsiteX11" fmla="*/ 619125 w 1920240"/>
              <a:gd name="connsiteY11" fmla="*/ 407670 h 666750"/>
              <a:gd name="connsiteX12" fmla="*/ 687705 w 1920240"/>
              <a:gd name="connsiteY12" fmla="*/ 413385 h 666750"/>
              <a:gd name="connsiteX13" fmla="*/ 763905 w 1920240"/>
              <a:gd name="connsiteY13" fmla="*/ 358140 h 666750"/>
              <a:gd name="connsiteX14" fmla="*/ 800100 w 1920240"/>
              <a:gd name="connsiteY14" fmla="*/ 327660 h 666750"/>
              <a:gd name="connsiteX15" fmla="*/ 834390 w 1920240"/>
              <a:gd name="connsiteY15" fmla="*/ 342900 h 666750"/>
              <a:gd name="connsiteX16" fmla="*/ 864870 w 1920240"/>
              <a:gd name="connsiteY16" fmla="*/ 321945 h 666750"/>
              <a:gd name="connsiteX17" fmla="*/ 885825 w 1920240"/>
              <a:gd name="connsiteY17" fmla="*/ 337185 h 666750"/>
              <a:gd name="connsiteX18" fmla="*/ 901065 w 1920240"/>
              <a:gd name="connsiteY18" fmla="*/ 360045 h 666750"/>
              <a:gd name="connsiteX19" fmla="*/ 895350 w 1920240"/>
              <a:gd name="connsiteY19" fmla="*/ 390525 h 666750"/>
              <a:gd name="connsiteX20" fmla="*/ 910590 w 1920240"/>
              <a:gd name="connsiteY20" fmla="*/ 405765 h 666750"/>
              <a:gd name="connsiteX21" fmla="*/ 935355 w 1920240"/>
              <a:gd name="connsiteY21" fmla="*/ 440055 h 666750"/>
              <a:gd name="connsiteX22" fmla="*/ 954405 w 1920240"/>
              <a:gd name="connsiteY22" fmla="*/ 407670 h 666750"/>
              <a:gd name="connsiteX23" fmla="*/ 1003935 w 1920240"/>
              <a:gd name="connsiteY23" fmla="*/ 407670 h 666750"/>
              <a:gd name="connsiteX24" fmla="*/ 1068705 w 1920240"/>
              <a:gd name="connsiteY24" fmla="*/ 384810 h 666750"/>
              <a:gd name="connsiteX25" fmla="*/ 1299210 w 1920240"/>
              <a:gd name="connsiteY25" fmla="*/ 274320 h 666750"/>
              <a:gd name="connsiteX26" fmla="*/ 1598295 w 1920240"/>
              <a:gd name="connsiteY26" fmla="*/ 318135 h 666750"/>
              <a:gd name="connsiteX27" fmla="*/ 1636395 w 1920240"/>
              <a:gd name="connsiteY27" fmla="*/ 375285 h 666750"/>
              <a:gd name="connsiteX28" fmla="*/ 1783080 w 1920240"/>
              <a:gd name="connsiteY28" fmla="*/ 388620 h 666750"/>
              <a:gd name="connsiteX29" fmla="*/ 1792605 w 1920240"/>
              <a:gd name="connsiteY29" fmla="*/ 434340 h 666750"/>
              <a:gd name="connsiteX30" fmla="*/ 1805940 w 1920240"/>
              <a:gd name="connsiteY30" fmla="*/ 466725 h 666750"/>
              <a:gd name="connsiteX31" fmla="*/ 1807845 w 1920240"/>
              <a:gd name="connsiteY31" fmla="*/ 493395 h 666750"/>
              <a:gd name="connsiteX32" fmla="*/ 1794510 w 1920240"/>
              <a:gd name="connsiteY32" fmla="*/ 529590 h 666750"/>
              <a:gd name="connsiteX33" fmla="*/ 1777365 w 1920240"/>
              <a:gd name="connsiteY33" fmla="*/ 541020 h 666750"/>
              <a:gd name="connsiteX34" fmla="*/ 1796415 w 1920240"/>
              <a:gd name="connsiteY34" fmla="*/ 598170 h 666750"/>
              <a:gd name="connsiteX35" fmla="*/ 1798320 w 1920240"/>
              <a:gd name="connsiteY35" fmla="*/ 544830 h 666750"/>
              <a:gd name="connsiteX36" fmla="*/ 1817370 w 1920240"/>
              <a:gd name="connsiteY36" fmla="*/ 506730 h 666750"/>
              <a:gd name="connsiteX37" fmla="*/ 1832610 w 1920240"/>
              <a:gd name="connsiteY37" fmla="*/ 487680 h 666750"/>
              <a:gd name="connsiteX38" fmla="*/ 1815465 w 1920240"/>
              <a:gd name="connsiteY38" fmla="*/ 476250 h 666750"/>
              <a:gd name="connsiteX39" fmla="*/ 1838325 w 1920240"/>
              <a:gd name="connsiteY39" fmla="*/ 398145 h 666750"/>
              <a:gd name="connsiteX40" fmla="*/ 1866900 w 1920240"/>
              <a:gd name="connsiteY40" fmla="*/ 388620 h 666750"/>
              <a:gd name="connsiteX41" fmla="*/ 1891665 w 1920240"/>
              <a:gd name="connsiteY41" fmla="*/ 367665 h 666750"/>
              <a:gd name="connsiteX42" fmla="*/ 1920240 w 1920240"/>
              <a:gd name="connsiteY42" fmla="*/ 367665 h 666750"/>
              <a:gd name="connsiteX43" fmla="*/ 1882140 w 1920240"/>
              <a:gd name="connsiteY43" fmla="*/ 186690 h 666750"/>
              <a:gd name="connsiteX44" fmla="*/ 1804035 w 1920240"/>
              <a:gd name="connsiteY44" fmla="*/ 0 h 666750"/>
              <a:gd name="connsiteX45" fmla="*/ 232410 w 1920240"/>
              <a:gd name="connsiteY45" fmla="*/ 11430 h 666750"/>
              <a:gd name="connsiteX46" fmla="*/ 0 w 1920240"/>
              <a:gd name="connsiteY46" fmla="*/ 527685 h 666750"/>
              <a:gd name="connsiteX47" fmla="*/ 66675 w 1920240"/>
              <a:gd name="connsiteY47" fmla="*/ 619125 h 666750"/>
              <a:gd name="connsiteX0" fmla="*/ 66675 w 1941195"/>
              <a:gd name="connsiteY0" fmla="*/ 619125 h 666750"/>
              <a:gd name="connsiteX1" fmla="*/ 186690 w 1941195"/>
              <a:gd name="connsiteY1" fmla="*/ 666750 h 666750"/>
              <a:gd name="connsiteX2" fmla="*/ 276225 w 1941195"/>
              <a:gd name="connsiteY2" fmla="*/ 613410 h 666750"/>
              <a:gd name="connsiteX3" fmla="*/ 268605 w 1941195"/>
              <a:gd name="connsiteY3" fmla="*/ 573405 h 666750"/>
              <a:gd name="connsiteX4" fmla="*/ 281940 w 1941195"/>
              <a:gd name="connsiteY4" fmla="*/ 529590 h 666750"/>
              <a:gd name="connsiteX5" fmla="*/ 308610 w 1941195"/>
              <a:gd name="connsiteY5" fmla="*/ 506730 h 666750"/>
              <a:gd name="connsiteX6" fmla="*/ 350520 w 1941195"/>
              <a:gd name="connsiteY6" fmla="*/ 493395 h 666750"/>
              <a:gd name="connsiteX7" fmla="*/ 485775 w 1941195"/>
              <a:gd name="connsiteY7" fmla="*/ 451485 h 666750"/>
              <a:gd name="connsiteX8" fmla="*/ 518160 w 1941195"/>
              <a:gd name="connsiteY8" fmla="*/ 417195 h 666750"/>
              <a:gd name="connsiteX9" fmla="*/ 556260 w 1941195"/>
              <a:gd name="connsiteY9" fmla="*/ 405765 h 666750"/>
              <a:gd name="connsiteX10" fmla="*/ 584835 w 1941195"/>
              <a:gd name="connsiteY10" fmla="*/ 422910 h 666750"/>
              <a:gd name="connsiteX11" fmla="*/ 619125 w 1941195"/>
              <a:gd name="connsiteY11" fmla="*/ 407670 h 666750"/>
              <a:gd name="connsiteX12" fmla="*/ 687705 w 1941195"/>
              <a:gd name="connsiteY12" fmla="*/ 413385 h 666750"/>
              <a:gd name="connsiteX13" fmla="*/ 763905 w 1941195"/>
              <a:gd name="connsiteY13" fmla="*/ 358140 h 666750"/>
              <a:gd name="connsiteX14" fmla="*/ 800100 w 1941195"/>
              <a:gd name="connsiteY14" fmla="*/ 327660 h 666750"/>
              <a:gd name="connsiteX15" fmla="*/ 834390 w 1941195"/>
              <a:gd name="connsiteY15" fmla="*/ 342900 h 666750"/>
              <a:gd name="connsiteX16" fmla="*/ 864870 w 1941195"/>
              <a:gd name="connsiteY16" fmla="*/ 321945 h 666750"/>
              <a:gd name="connsiteX17" fmla="*/ 885825 w 1941195"/>
              <a:gd name="connsiteY17" fmla="*/ 337185 h 666750"/>
              <a:gd name="connsiteX18" fmla="*/ 901065 w 1941195"/>
              <a:gd name="connsiteY18" fmla="*/ 360045 h 666750"/>
              <a:gd name="connsiteX19" fmla="*/ 895350 w 1941195"/>
              <a:gd name="connsiteY19" fmla="*/ 390525 h 666750"/>
              <a:gd name="connsiteX20" fmla="*/ 910590 w 1941195"/>
              <a:gd name="connsiteY20" fmla="*/ 405765 h 666750"/>
              <a:gd name="connsiteX21" fmla="*/ 935355 w 1941195"/>
              <a:gd name="connsiteY21" fmla="*/ 440055 h 666750"/>
              <a:gd name="connsiteX22" fmla="*/ 954405 w 1941195"/>
              <a:gd name="connsiteY22" fmla="*/ 407670 h 666750"/>
              <a:gd name="connsiteX23" fmla="*/ 1003935 w 1941195"/>
              <a:gd name="connsiteY23" fmla="*/ 407670 h 666750"/>
              <a:gd name="connsiteX24" fmla="*/ 1068705 w 1941195"/>
              <a:gd name="connsiteY24" fmla="*/ 384810 h 666750"/>
              <a:gd name="connsiteX25" fmla="*/ 1299210 w 1941195"/>
              <a:gd name="connsiteY25" fmla="*/ 274320 h 666750"/>
              <a:gd name="connsiteX26" fmla="*/ 1598295 w 1941195"/>
              <a:gd name="connsiteY26" fmla="*/ 318135 h 666750"/>
              <a:gd name="connsiteX27" fmla="*/ 1636395 w 1941195"/>
              <a:gd name="connsiteY27" fmla="*/ 375285 h 666750"/>
              <a:gd name="connsiteX28" fmla="*/ 1783080 w 1941195"/>
              <a:gd name="connsiteY28" fmla="*/ 388620 h 666750"/>
              <a:gd name="connsiteX29" fmla="*/ 1792605 w 1941195"/>
              <a:gd name="connsiteY29" fmla="*/ 434340 h 666750"/>
              <a:gd name="connsiteX30" fmla="*/ 1805940 w 1941195"/>
              <a:gd name="connsiteY30" fmla="*/ 466725 h 666750"/>
              <a:gd name="connsiteX31" fmla="*/ 1807845 w 1941195"/>
              <a:gd name="connsiteY31" fmla="*/ 493395 h 666750"/>
              <a:gd name="connsiteX32" fmla="*/ 1794510 w 1941195"/>
              <a:gd name="connsiteY32" fmla="*/ 529590 h 666750"/>
              <a:gd name="connsiteX33" fmla="*/ 1777365 w 1941195"/>
              <a:gd name="connsiteY33" fmla="*/ 541020 h 666750"/>
              <a:gd name="connsiteX34" fmla="*/ 1796415 w 1941195"/>
              <a:gd name="connsiteY34" fmla="*/ 598170 h 666750"/>
              <a:gd name="connsiteX35" fmla="*/ 1798320 w 1941195"/>
              <a:gd name="connsiteY35" fmla="*/ 544830 h 666750"/>
              <a:gd name="connsiteX36" fmla="*/ 1817370 w 1941195"/>
              <a:gd name="connsiteY36" fmla="*/ 506730 h 666750"/>
              <a:gd name="connsiteX37" fmla="*/ 1832610 w 1941195"/>
              <a:gd name="connsiteY37" fmla="*/ 487680 h 666750"/>
              <a:gd name="connsiteX38" fmla="*/ 1815465 w 1941195"/>
              <a:gd name="connsiteY38" fmla="*/ 476250 h 666750"/>
              <a:gd name="connsiteX39" fmla="*/ 1838325 w 1941195"/>
              <a:gd name="connsiteY39" fmla="*/ 398145 h 666750"/>
              <a:gd name="connsiteX40" fmla="*/ 1866900 w 1941195"/>
              <a:gd name="connsiteY40" fmla="*/ 388620 h 666750"/>
              <a:gd name="connsiteX41" fmla="*/ 1891665 w 1941195"/>
              <a:gd name="connsiteY41" fmla="*/ 367665 h 666750"/>
              <a:gd name="connsiteX42" fmla="*/ 1941195 w 1941195"/>
              <a:gd name="connsiteY42" fmla="*/ 367665 h 666750"/>
              <a:gd name="connsiteX43" fmla="*/ 1882140 w 1941195"/>
              <a:gd name="connsiteY43" fmla="*/ 186690 h 666750"/>
              <a:gd name="connsiteX44" fmla="*/ 1804035 w 1941195"/>
              <a:gd name="connsiteY44" fmla="*/ 0 h 666750"/>
              <a:gd name="connsiteX45" fmla="*/ 232410 w 1941195"/>
              <a:gd name="connsiteY45" fmla="*/ 11430 h 666750"/>
              <a:gd name="connsiteX46" fmla="*/ 0 w 1941195"/>
              <a:gd name="connsiteY46" fmla="*/ 527685 h 666750"/>
              <a:gd name="connsiteX47" fmla="*/ 66675 w 1941195"/>
              <a:gd name="connsiteY47" fmla="*/ 619125 h 666750"/>
              <a:gd name="connsiteX0" fmla="*/ 66675 w 1941195"/>
              <a:gd name="connsiteY0" fmla="*/ 619125 h 666750"/>
              <a:gd name="connsiteX1" fmla="*/ 186690 w 1941195"/>
              <a:gd name="connsiteY1" fmla="*/ 666750 h 666750"/>
              <a:gd name="connsiteX2" fmla="*/ 276225 w 1941195"/>
              <a:gd name="connsiteY2" fmla="*/ 613410 h 666750"/>
              <a:gd name="connsiteX3" fmla="*/ 268605 w 1941195"/>
              <a:gd name="connsiteY3" fmla="*/ 573405 h 666750"/>
              <a:gd name="connsiteX4" fmla="*/ 281940 w 1941195"/>
              <a:gd name="connsiteY4" fmla="*/ 529590 h 666750"/>
              <a:gd name="connsiteX5" fmla="*/ 308610 w 1941195"/>
              <a:gd name="connsiteY5" fmla="*/ 506730 h 666750"/>
              <a:gd name="connsiteX6" fmla="*/ 350520 w 1941195"/>
              <a:gd name="connsiteY6" fmla="*/ 493395 h 666750"/>
              <a:gd name="connsiteX7" fmla="*/ 485775 w 1941195"/>
              <a:gd name="connsiteY7" fmla="*/ 451485 h 666750"/>
              <a:gd name="connsiteX8" fmla="*/ 518160 w 1941195"/>
              <a:gd name="connsiteY8" fmla="*/ 417195 h 666750"/>
              <a:gd name="connsiteX9" fmla="*/ 556260 w 1941195"/>
              <a:gd name="connsiteY9" fmla="*/ 405765 h 666750"/>
              <a:gd name="connsiteX10" fmla="*/ 584835 w 1941195"/>
              <a:gd name="connsiteY10" fmla="*/ 422910 h 666750"/>
              <a:gd name="connsiteX11" fmla="*/ 619125 w 1941195"/>
              <a:gd name="connsiteY11" fmla="*/ 407670 h 666750"/>
              <a:gd name="connsiteX12" fmla="*/ 687705 w 1941195"/>
              <a:gd name="connsiteY12" fmla="*/ 413385 h 666750"/>
              <a:gd name="connsiteX13" fmla="*/ 763905 w 1941195"/>
              <a:gd name="connsiteY13" fmla="*/ 358140 h 666750"/>
              <a:gd name="connsiteX14" fmla="*/ 800100 w 1941195"/>
              <a:gd name="connsiteY14" fmla="*/ 327660 h 666750"/>
              <a:gd name="connsiteX15" fmla="*/ 834390 w 1941195"/>
              <a:gd name="connsiteY15" fmla="*/ 342900 h 666750"/>
              <a:gd name="connsiteX16" fmla="*/ 864870 w 1941195"/>
              <a:gd name="connsiteY16" fmla="*/ 321945 h 666750"/>
              <a:gd name="connsiteX17" fmla="*/ 885825 w 1941195"/>
              <a:gd name="connsiteY17" fmla="*/ 337185 h 666750"/>
              <a:gd name="connsiteX18" fmla="*/ 901065 w 1941195"/>
              <a:gd name="connsiteY18" fmla="*/ 360045 h 666750"/>
              <a:gd name="connsiteX19" fmla="*/ 895350 w 1941195"/>
              <a:gd name="connsiteY19" fmla="*/ 390525 h 666750"/>
              <a:gd name="connsiteX20" fmla="*/ 910590 w 1941195"/>
              <a:gd name="connsiteY20" fmla="*/ 405765 h 666750"/>
              <a:gd name="connsiteX21" fmla="*/ 935355 w 1941195"/>
              <a:gd name="connsiteY21" fmla="*/ 440055 h 666750"/>
              <a:gd name="connsiteX22" fmla="*/ 954405 w 1941195"/>
              <a:gd name="connsiteY22" fmla="*/ 407670 h 666750"/>
              <a:gd name="connsiteX23" fmla="*/ 1003935 w 1941195"/>
              <a:gd name="connsiteY23" fmla="*/ 407670 h 666750"/>
              <a:gd name="connsiteX24" fmla="*/ 1068705 w 1941195"/>
              <a:gd name="connsiteY24" fmla="*/ 384810 h 666750"/>
              <a:gd name="connsiteX25" fmla="*/ 1299210 w 1941195"/>
              <a:gd name="connsiteY25" fmla="*/ 274320 h 666750"/>
              <a:gd name="connsiteX26" fmla="*/ 1598295 w 1941195"/>
              <a:gd name="connsiteY26" fmla="*/ 318135 h 666750"/>
              <a:gd name="connsiteX27" fmla="*/ 1636395 w 1941195"/>
              <a:gd name="connsiteY27" fmla="*/ 375285 h 666750"/>
              <a:gd name="connsiteX28" fmla="*/ 1783080 w 1941195"/>
              <a:gd name="connsiteY28" fmla="*/ 388620 h 666750"/>
              <a:gd name="connsiteX29" fmla="*/ 1792605 w 1941195"/>
              <a:gd name="connsiteY29" fmla="*/ 434340 h 666750"/>
              <a:gd name="connsiteX30" fmla="*/ 1805940 w 1941195"/>
              <a:gd name="connsiteY30" fmla="*/ 466725 h 666750"/>
              <a:gd name="connsiteX31" fmla="*/ 1807845 w 1941195"/>
              <a:gd name="connsiteY31" fmla="*/ 493395 h 666750"/>
              <a:gd name="connsiteX32" fmla="*/ 1794510 w 1941195"/>
              <a:gd name="connsiteY32" fmla="*/ 529590 h 666750"/>
              <a:gd name="connsiteX33" fmla="*/ 1777365 w 1941195"/>
              <a:gd name="connsiteY33" fmla="*/ 541020 h 666750"/>
              <a:gd name="connsiteX34" fmla="*/ 1796415 w 1941195"/>
              <a:gd name="connsiteY34" fmla="*/ 598170 h 666750"/>
              <a:gd name="connsiteX35" fmla="*/ 1798320 w 1941195"/>
              <a:gd name="connsiteY35" fmla="*/ 544830 h 666750"/>
              <a:gd name="connsiteX36" fmla="*/ 1817370 w 1941195"/>
              <a:gd name="connsiteY36" fmla="*/ 506730 h 666750"/>
              <a:gd name="connsiteX37" fmla="*/ 1832610 w 1941195"/>
              <a:gd name="connsiteY37" fmla="*/ 487680 h 666750"/>
              <a:gd name="connsiteX38" fmla="*/ 1815465 w 1941195"/>
              <a:gd name="connsiteY38" fmla="*/ 476250 h 666750"/>
              <a:gd name="connsiteX39" fmla="*/ 1838325 w 1941195"/>
              <a:gd name="connsiteY39" fmla="*/ 398145 h 666750"/>
              <a:gd name="connsiteX40" fmla="*/ 1866900 w 1941195"/>
              <a:gd name="connsiteY40" fmla="*/ 388620 h 666750"/>
              <a:gd name="connsiteX41" fmla="*/ 1908810 w 1941195"/>
              <a:gd name="connsiteY41" fmla="*/ 375285 h 666750"/>
              <a:gd name="connsiteX42" fmla="*/ 1941195 w 1941195"/>
              <a:gd name="connsiteY42" fmla="*/ 367665 h 666750"/>
              <a:gd name="connsiteX43" fmla="*/ 1882140 w 1941195"/>
              <a:gd name="connsiteY43" fmla="*/ 186690 h 666750"/>
              <a:gd name="connsiteX44" fmla="*/ 1804035 w 1941195"/>
              <a:gd name="connsiteY44" fmla="*/ 0 h 666750"/>
              <a:gd name="connsiteX45" fmla="*/ 232410 w 1941195"/>
              <a:gd name="connsiteY45" fmla="*/ 11430 h 666750"/>
              <a:gd name="connsiteX46" fmla="*/ 0 w 1941195"/>
              <a:gd name="connsiteY46" fmla="*/ 527685 h 666750"/>
              <a:gd name="connsiteX47" fmla="*/ 66675 w 1941195"/>
              <a:gd name="connsiteY47" fmla="*/ 619125 h 666750"/>
              <a:gd name="connsiteX0" fmla="*/ 66675 w 1941195"/>
              <a:gd name="connsiteY0" fmla="*/ 619125 h 666750"/>
              <a:gd name="connsiteX1" fmla="*/ 186690 w 1941195"/>
              <a:gd name="connsiteY1" fmla="*/ 666750 h 666750"/>
              <a:gd name="connsiteX2" fmla="*/ 276225 w 1941195"/>
              <a:gd name="connsiteY2" fmla="*/ 613410 h 666750"/>
              <a:gd name="connsiteX3" fmla="*/ 268605 w 1941195"/>
              <a:gd name="connsiteY3" fmla="*/ 573405 h 666750"/>
              <a:gd name="connsiteX4" fmla="*/ 281940 w 1941195"/>
              <a:gd name="connsiteY4" fmla="*/ 529590 h 666750"/>
              <a:gd name="connsiteX5" fmla="*/ 308610 w 1941195"/>
              <a:gd name="connsiteY5" fmla="*/ 506730 h 666750"/>
              <a:gd name="connsiteX6" fmla="*/ 350520 w 1941195"/>
              <a:gd name="connsiteY6" fmla="*/ 493395 h 666750"/>
              <a:gd name="connsiteX7" fmla="*/ 485775 w 1941195"/>
              <a:gd name="connsiteY7" fmla="*/ 451485 h 666750"/>
              <a:gd name="connsiteX8" fmla="*/ 518160 w 1941195"/>
              <a:gd name="connsiteY8" fmla="*/ 417195 h 666750"/>
              <a:gd name="connsiteX9" fmla="*/ 556260 w 1941195"/>
              <a:gd name="connsiteY9" fmla="*/ 405765 h 666750"/>
              <a:gd name="connsiteX10" fmla="*/ 584835 w 1941195"/>
              <a:gd name="connsiteY10" fmla="*/ 422910 h 666750"/>
              <a:gd name="connsiteX11" fmla="*/ 619125 w 1941195"/>
              <a:gd name="connsiteY11" fmla="*/ 407670 h 666750"/>
              <a:gd name="connsiteX12" fmla="*/ 687705 w 1941195"/>
              <a:gd name="connsiteY12" fmla="*/ 413385 h 666750"/>
              <a:gd name="connsiteX13" fmla="*/ 763905 w 1941195"/>
              <a:gd name="connsiteY13" fmla="*/ 358140 h 666750"/>
              <a:gd name="connsiteX14" fmla="*/ 800100 w 1941195"/>
              <a:gd name="connsiteY14" fmla="*/ 327660 h 666750"/>
              <a:gd name="connsiteX15" fmla="*/ 834390 w 1941195"/>
              <a:gd name="connsiteY15" fmla="*/ 342900 h 666750"/>
              <a:gd name="connsiteX16" fmla="*/ 864870 w 1941195"/>
              <a:gd name="connsiteY16" fmla="*/ 321945 h 666750"/>
              <a:gd name="connsiteX17" fmla="*/ 885825 w 1941195"/>
              <a:gd name="connsiteY17" fmla="*/ 337185 h 666750"/>
              <a:gd name="connsiteX18" fmla="*/ 901065 w 1941195"/>
              <a:gd name="connsiteY18" fmla="*/ 360045 h 666750"/>
              <a:gd name="connsiteX19" fmla="*/ 895350 w 1941195"/>
              <a:gd name="connsiteY19" fmla="*/ 390525 h 666750"/>
              <a:gd name="connsiteX20" fmla="*/ 910590 w 1941195"/>
              <a:gd name="connsiteY20" fmla="*/ 405765 h 666750"/>
              <a:gd name="connsiteX21" fmla="*/ 935355 w 1941195"/>
              <a:gd name="connsiteY21" fmla="*/ 440055 h 666750"/>
              <a:gd name="connsiteX22" fmla="*/ 954405 w 1941195"/>
              <a:gd name="connsiteY22" fmla="*/ 407670 h 666750"/>
              <a:gd name="connsiteX23" fmla="*/ 1003935 w 1941195"/>
              <a:gd name="connsiteY23" fmla="*/ 407670 h 666750"/>
              <a:gd name="connsiteX24" fmla="*/ 1068705 w 1941195"/>
              <a:gd name="connsiteY24" fmla="*/ 384810 h 666750"/>
              <a:gd name="connsiteX25" fmla="*/ 1299210 w 1941195"/>
              <a:gd name="connsiteY25" fmla="*/ 274320 h 666750"/>
              <a:gd name="connsiteX26" fmla="*/ 1598295 w 1941195"/>
              <a:gd name="connsiteY26" fmla="*/ 318135 h 666750"/>
              <a:gd name="connsiteX27" fmla="*/ 1636395 w 1941195"/>
              <a:gd name="connsiteY27" fmla="*/ 375285 h 666750"/>
              <a:gd name="connsiteX28" fmla="*/ 1783080 w 1941195"/>
              <a:gd name="connsiteY28" fmla="*/ 388620 h 666750"/>
              <a:gd name="connsiteX29" fmla="*/ 1792605 w 1941195"/>
              <a:gd name="connsiteY29" fmla="*/ 434340 h 666750"/>
              <a:gd name="connsiteX30" fmla="*/ 1805940 w 1941195"/>
              <a:gd name="connsiteY30" fmla="*/ 466725 h 666750"/>
              <a:gd name="connsiteX31" fmla="*/ 1807845 w 1941195"/>
              <a:gd name="connsiteY31" fmla="*/ 493395 h 666750"/>
              <a:gd name="connsiteX32" fmla="*/ 1794510 w 1941195"/>
              <a:gd name="connsiteY32" fmla="*/ 529590 h 666750"/>
              <a:gd name="connsiteX33" fmla="*/ 1777365 w 1941195"/>
              <a:gd name="connsiteY33" fmla="*/ 541020 h 666750"/>
              <a:gd name="connsiteX34" fmla="*/ 1796415 w 1941195"/>
              <a:gd name="connsiteY34" fmla="*/ 598170 h 666750"/>
              <a:gd name="connsiteX35" fmla="*/ 1798320 w 1941195"/>
              <a:gd name="connsiteY35" fmla="*/ 544830 h 666750"/>
              <a:gd name="connsiteX36" fmla="*/ 1817370 w 1941195"/>
              <a:gd name="connsiteY36" fmla="*/ 506730 h 666750"/>
              <a:gd name="connsiteX37" fmla="*/ 1832610 w 1941195"/>
              <a:gd name="connsiteY37" fmla="*/ 487680 h 666750"/>
              <a:gd name="connsiteX38" fmla="*/ 1815465 w 1941195"/>
              <a:gd name="connsiteY38" fmla="*/ 476250 h 666750"/>
              <a:gd name="connsiteX39" fmla="*/ 1838325 w 1941195"/>
              <a:gd name="connsiteY39" fmla="*/ 398145 h 666750"/>
              <a:gd name="connsiteX40" fmla="*/ 1870710 w 1941195"/>
              <a:gd name="connsiteY40" fmla="*/ 394335 h 666750"/>
              <a:gd name="connsiteX41" fmla="*/ 1908810 w 1941195"/>
              <a:gd name="connsiteY41" fmla="*/ 375285 h 666750"/>
              <a:gd name="connsiteX42" fmla="*/ 1941195 w 1941195"/>
              <a:gd name="connsiteY42" fmla="*/ 367665 h 666750"/>
              <a:gd name="connsiteX43" fmla="*/ 1882140 w 1941195"/>
              <a:gd name="connsiteY43" fmla="*/ 186690 h 666750"/>
              <a:gd name="connsiteX44" fmla="*/ 1804035 w 1941195"/>
              <a:gd name="connsiteY44" fmla="*/ 0 h 666750"/>
              <a:gd name="connsiteX45" fmla="*/ 232410 w 1941195"/>
              <a:gd name="connsiteY45" fmla="*/ 11430 h 666750"/>
              <a:gd name="connsiteX46" fmla="*/ 0 w 1941195"/>
              <a:gd name="connsiteY46" fmla="*/ 527685 h 666750"/>
              <a:gd name="connsiteX47" fmla="*/ 66675 w 1941195"/>
              <a:gd name="connsiteY47" fmla="*/ 619125 h 666750"/>
              <a:gd name="connsiteX0" fmla="*/ 66675 w 1941195"/>
              <a:gd name="connsiteY0" fmla="*/ 619125 h 666750"/>
              <a:gd name="connsiteX1" fmla="*/ 186690 w 1941195"/>
              <a:gd name="connsiteY1" fmla="*/ 666750 h 666750"/>
              <a:gd name="connsiteX2" fmla="*/ 276225 w 1941195"/>
              <a:gd name="connsiteY2" fmla="*/ 613410 h 666750"/>
              <a:gd name="connsiteX3" fmla="*/ 268605 w 1941195"/>
              <a:gd name="connsiteY3" fmla="*/ 573405 h 666750"/>
              <a:gd name="connsiteX4" fmla="*/ 281940 w 1941195"/>
              <a:gd name="connsiteY4" fmla="*/ 529590 h 666750"/>
              <a:gd name="connsiteX5" fmla="*/ 308610 w 1941195"/>
              <a:gd name="connsiteY5" fmla="*/ 506730 h 666750"/>
              <a:gd name="connsiteX6" fmla="*/ 350520 w 1941195"/>
              <a:gd name="connsiteY6" fmla="*/ 493395 h 666750"/>
              <a:gd name="connsiteX7" fmla="*/ 485775 w 1941195"/>
              <a:gd name="connsiteY7" fmla="*/ 451485 h 666750"/>
              <a:gd name="connsiteX8" fmla="*/ 518160 w 1941195"/>
              <a:gd name="connsiteY8" fmla="*/ 417195 h 666750"/>
              <a:gd name="connsiteX9" fmla="*/ 556260 w 1941195"/>
              <a:gd name="connsiteY9" fmla="*/ 405765 h 666750"/>
              <a:gd name="connsiteX10" fmla="*/ 584835 w 1941195"/>
              <a:gd name="connsiteY10" fmla="*/ 422910 h 666750"/>
              <a:gd name="connsiteX11" fmla="*/ 619125 w 1941195"/>
              <a:gd name="connsiteY11" fmla="*/ 407670 h 666750"/>
              <a:gd name="connsiteX12" fmla="*/ 687705 w 1941195"/>
              <a:gd name="connsiteY12" fmla="*/ 413385 h 666750"/>
              <a:gd name="connsiteX13" fmla="*/ 763905 w 1941195"/>
              <a:gd name="connsiteY13" fmla="*/ 358140 h 666750"/>
              <a:gd name="connsiteX14" fmla="*/ 800100 w 1941195"/>
              <a:gd name="connsiteY14" fmla="*/ 327660 h 666750"/>
              <a:gd name="connsiteX15" fmla="*/ 834390 w 1941195"/>
              <a:gd name="connsiteY15" fmla="*/ 342900 h 666750"/>
              <a:gd name="connsiteX16" fmla="*/ 864870 w 1941195"/>
              <a:gd name="connsiteY16" fmla="*/ 321945 h 666750"/>
              <a:gd name="connsiteX17" fmla="*/ 885825 w 1941195"/>
              <a:gd name="connsiteY17" fmla="*/ 337185 h 666750"/>
              <a:gd name="connsiteX18" fmla="*/ 901065 w 1941195"/>
              <a:gd name="connsiteY18" fmla="*/ 360045 h 666750"/>
              <a:gd name="connsiteX19" fmla="*/ 895350 w 1941195"/>
              <a:gd name="connsiteY19" fmla="*/ 390525 h 666750"/>
              <a:gd name="connsiteX20" fmla="*/ 910590 w 1941195"/>
              <a:gd name="connsiteY20" fmla="*/ 405765 h 666750"/>
              <a:gd name="connsiteX21" fmla="*/ 935355 w 1941195"/>
              <a:gd name="connsiteY21" fmla="*/ 440055 h 666750"/>
              <a:gd name="connsiteX22" fmla="*/ 954405 w 1941195"/>
              <a:gd name="connsiteY22" fmla="*/ 407670 h 666750"/>
              <a:gd name="connsiteX23" fmla="*/ 1003935 w 1941195"/>
              <a:gd name="connsiteY23" fmla="*/ 407670 h 666750"/>
              <a:gd name="connsiteX24" fmla="*/ 1068705 w 1941195"/>
              <a:gd name="connsiteY24" fmla="*/ 384810 h 666750"/>
              <a:gd name="connsiteX25" fmla="*/ 1299210 w 1941195"/>
              <a:gd name="connsiteY25" fmla="*/ 274320 h 666750"/>
              <a:gd name="connsiteX26" fmla="*/ 1598295 w 1941195"/>
              <a:gd name="connsiteY26" fmla="*/ 318135 h 666750"/>
              <a:gd name="connsiteX27" fmla="*/ 1636395 w 1941195"/>
              <a:gd name="connsiteY27" fmla="*/ 375285 h 666750"/>
              <a:gd name="connsiteX28" fmla="*/ 1783080 w 1941195"/>
              <a:gd name="connsiteY28" fmla="*/ 388620 h 666750"/>
              <a:gd name="connsiteX29" fmla="*/ 1792605 w 1941195"/>
              <a:gd name="connsiteY29" fmla="*/ 434340 h 666750"/>
              <a:gd name="connsiteX30" fmla="*/ 1805940 w 1941195"/>
              <a:gd name="connsiteY30" fmla="*/ 466725 h 666750"/>
              <a:gd name="connsiteX31" fmla="*/ 1807845 w 1941195"/>
              <a:gd name="connsiteY31" fmla="*/ 493395 h 666750"/>
              <a:gd name="connsiteX32" fmla="*/ 1794510 w 1941195"/>
              <a:gd name="connsiteY32" fmla="*/ 529590 h 666750"/>
              <a:gd name="connsiteX33" fmla="*/ 1777365 w 1941195"/>
              <a:gd name="connsiteY33" fmla="*/ 541020 h 666750"/>
              <a:gd name="connsiteX34" fmla="*/ 1796415 w 1941195"/>
              <a:gd name="connsiteY34" fmla="*/ 598170 h 666750"/>
              <a:gd name="connsiteX35" fmla="*/ 1798320 w 1941195"/>
              <a:gd name="connsiteY35" fmla="*/ 544830 h 666750"/>
              <a:gd name="connsiteX36" fmla="*/ 1817370 w 1941195"/>
              <a:gd name="connsiteY36" fmla="*/ 506730 h 666750"/>
              <a:gd name="connsiteX37" fmla="*/ 1832610 w 1941195"/>
              <a:gd name="connsiteY37" fmla="*/ 487680 h 666750"/>
              <a:gd name="connsiteX38" fmla="*/ 1815465 w 1941195"/>
              <a:gd name="connsiteY38" fmla="*/ 476250 h 666750"/>
              <a:gd name="connsiteX39" fmla="*/ 1838325 w 1941195"/>
              <a:gd name="connsiteY39" fmla="*/ 398145 h 666750"/>
              <a:gd name="connsiteX40" fmla="*/ 1870710 w 1941195"/>
              <a:gd name="connsiteY40" fmla="*/ 394335 h 666750"/>
              <a:gd name="connsiteX41" fmla="*/ 1908810 w 1941195"/>
              <a:gd name="connsiteY41" fmla="*/ 375285 h 666750"/>
              <a:gd name="connsiteX42" fmla="*/ 1941195 w 1941195"/>
              <a:gd name="connsiteY42" fmla="*/ 367665 h 666750"/>
              <a:gd name="connsiteX43" fmla="*/ 1882140 w 1941195"/>
              <a:gd name="connsiteY43" fmla="*/ 186690 h 666750"/>
              <a:gd name="connsiteX44" fmla="*/ 1804035 w 1941195"/>
              <a:gd name="connsiteY44" fmla="*/ 0 h 666750"/>
              <a:gd name="connsiteX45" fmla="*/ 232410 w 1941195"/>
              <a:gd name="connsiteY45" fmla="*/ 11430 h 666750"/>
              <a:gd name="connsiteX46" fmla="*/ 0 w 1941195"/>
              <a:gd name="connsiteY46" fmla="*/ 527685 h 666750"/>
              <a:gd name="connsiteX47" fmla="*/ 66675 w 1941195"/>
              <a:gd name="connsiteY47" fmla="*/ 619125 h 666750"/>
              <a:gd name="connsiteX0" fmla="*/ 66675 w 1941195"/>
              <a:gd name="connsiteY0" fmla="*/ 619125 h 666750"/>
              <a:gd name="connsiteX1" fmla="*/ 186690 w 1941195"/>
              <a:gd name="connsiteY1" fmla="*/ 666750 h 666750"/>
              <a:gd name="connsiteX2" fmla="*/ 276225 w 1941195"/>
              <a:gd name="connsiteY2" fmla="*/ 613410 h 666750"/>
              <a:gd name="connsiteX3" fmla="*/ 268605 w 1941195"/>
              <a:gd name="connsiteY3" fmla="*/ 573405 h 666750"/>
              <a:gd name="connsiteX4" fmla="*/ 281940 w 1941195"/>
              <a:gd name="connsiteY4" fmla="*/ 529590 h 666750"/>
              <a:gd name="connsiteX5" fmla="*/ 308610 w 1941195"/>
              <a:gd name="connsiteY5" fmla="*/ 506730 h 666750"/>
              <a:gd name="connsiteX6" fmla="*/ 350520 w 1941195"/>
              <a:gd name="connsiteY6" fmla="*/ 493395 h 666750"/>
              <a:gd name="connsiteX7" fmla="*/ 485775 w 1941195"/>
              <a:gd name="connsiteY7" fmla="*/ 451485 h 666750"/>
              <a:gd name="connsiteX8" fmla="*/ 518160 w 1941195"/>
              <a:gd name="connsiteY8" fmla="*/ 417195 h 666750"/>
              <a:gd name="connsiteX9" fmla="*/ 556260 w 1941195"/>
              <a:gd name="connsiteY9" fmla="*/ 405765 h 666750"/>
              <a:gd name="connsiteX10" fmla="*/ 584835 w 1941195"/>
              <a:gd name="connsiteY10" fmla="*/ 422910 h 666750"/>
              <a:gd name="connsiteX11" fmla="*/ 619125 w 1941195"/>
              <a:gd name="connsiteY11" fmla="*/ 407670 h 666750"/>
              <a:gd name="connsiteX12" fmla="*/ 687705 w 1941195"/>
              <a:gd name="connsiteY12" fmla="*/ 413385 h 666750"/>
              <a:gd name="connsiteX13" fmla="*/ 763905 w 1941195"/>
              <a:gd name="connsiteY13" fmla="*/ 358140 h 666750"/>
              <a:gd name="connsiteX14" fmla="*/ 800100 w 1941195"/>
              <a:gd name="connsiteY14" fmla="*/ 327660 h 666750"/>
              <a:gd name="connsiteX15" fmla="*/ 834390 w 1941195"/>
              <a:gd name="connsiteY15" fmla="*/ 342900 h 666750"/>
              <a:gd name="connsiteX16" fmla="*/ 864870 w 1941195"/>
              <a:gd name="connsiteY16" fmla="*/ 321945 h 666750"/>
              <a:gd name="connsiteX17" fmla="*/ 885825 w 1941195"/>
              <a:gd name="connsiteY17" fmla="*/ 337185 h 666750"/>
              <a:gd name="connsiteX18" fmla="*/ 901065 w 1941195"/>
              <a:gd name="connsiteY18" fmla="*/ 360045 h 666750"/>
              <a:gd name="connsiteX19" fmla="*/ 895350 w 1941195"/>
              <a:gd name="connsiteY19" fmla="*/ 390525 h 666750"/>
              <a:gd name="connsiteX20" fmla="*/ 910590 w 1941195"/>
              <a:gd name="connsiteY20" fmla="*/ 405765 h 666750"/>
              <a:gd name="connsiteX21" fmla="*/ 935355 w 1941195"/>
              <a:gd name="connsiteY21" fmla="*/ 440055 h 666750"/>
              <a:gd name="connsiteX22" fmla="*/ 954405 w 1941195"/>
              <a:gd name="connsiteY22" fmla="*/ 407670 h 666750"/>
              <a:gd name="connsiteX23" fmla="*/ 1003935 w 1941195"/>
              <a:gd name="connsiteY23" fmla="*/ 407670 h 666750"/>
              <a:gd name="connsiteX24" fmla="*/ 1068705 w 1941195"/>
              <a:gd name="connsiteY24" fmla="*/ 384810 h 666750"/>
              <a:gd name="connsiteX25" fmla="*/ 1299210 w 1941195"/>
              <a:gd name="connsiteY25" fmla="*/ 274320 h 666750"/>
              <a:gd name="connsiteX26" fmla="*/ 1598295 w 1941195"/>
              <a:gd name="connsiteY26" fmla="*/ 318135 h 666750"/>
              <a:gd name="connsiteX27" fmla="*/ 1636395 w 1941195"/>
              <a:gd name="connsiteY27" fmla="*/ 375285 h 666750"/>
              <a:gd name="connsiteX28" fmla="*/ 1783080 w 1941195"/>
              <a:gd name="connsiteY28" fmla="*/ 388620 h 666750"/>
              <a:gd name="connsiteX29" fmla="*/ 1792605 w 1941195"/>
              <a:gd name="connsiteY29" fmla="*/ 434340 h 666750"/>
              <a:gd name="connsiteX30" fmla="*/ 1805940 w 1941195"/>
              <a:gd name="connsiteY30" fmla="*/ 466725 h 666750"/>
              <a:gd name="connsiteX31" fmla="*/ 1807845 w 1941195"/>
              <a:gd name="connsiteY31" fmla="*/ 493395 h 666750"/>
              <a:gd name="connsiteX32" fmla="*/ 1794510 w 1941195"/>
              <a:gd name="connsiteY32" fmla="*/ 529590 h 666750"/>
              <a:gd name="connsiteX33" fmla="*/ 1777365 w 1941195"/>
              <a:gd name="connsiteY33" fmla="*/ 541020 h 666750"/>
              <a:gd name="connsiteX34" fmla="*/ 1796415 w 1941195"/>
              <a:gd name="connsiteY34" fmla="*/ 598170 h 666750"/>
              <a:gd name="connsiteX35" fmla="*/ 1798320 w 1941195"/>
              <a:gd name="connsiteY35" fmla="*/ 544830 h 666750"/>
              <a:gd name="connsiteX36" fmla="*/ 1817370 w 1941195"/>
              <a:gd name="connsiteY36" fmla="*/ 506730 h 666750"/>
              <a:gd name="connsiteX37" fmla="*/ 1853565 w 1941195"/>
              <a:gd name="connsiteY37" fmla="*/ 440055 h 666750"/>
              <a:gd name="connsiteX38" fmla="*/ 1815465 w 1941195"/>
              <a:gd name="connsiteY38" fmla="*/ 476250 h 666750"/>
              <a:gd name="connsiteX39" fmla="*/ 1838325 w 1941195"/>
              <a:gd name="connsiteY39" fmla="*/ 398145 h 666750"/>
              <a:gd name="connsiteX40" fmla="*/ 1870710 w 1941195"/>
              <a:gd name="connsiteY40" fmla="*/ 394335 h 666750"/>
              <a:gd name="connsiteX41" fmla="*/ 1908810 w 1941195"/>
              <a:gd name="connsiteY41" fmla="*/ 375285 h 666750"/>
              <a:gd name="connsiteX42" fmla="*/ 1941195 w 1941195"/>
              <a:gd name="connsiteY42" fmla="*/ 367665 h 666750"/>
              <a:gd name="connsiteX43" fmla="*/ 1882140 w 1941195"/>
              <a:gd name="connsiteY43" fmla="*/ 186690 h 666750"/>
              <a:gd name="connsiteX44" fmla="*/ 1804035 w 1941195"/>
              <a:gd name="connsiteY44" fmla="*/ 0 h 666750"/>
              <a:gd name="connsiteX45" fmla="*/ 232410 w 1941195"/>
              <a:gd name="connsiteY45" fmla="*/ 11430 h 666750"/>
              <a:gd name="connsiteX46" fmla="*/ 0 w 1941195"/>
              <a:gd name="connsiteY46" fmla="*/ 527685 h 666750"/>
              <a:gd name="connsiteX47" fmla="*/ 66675 w 1941195"/>
              <a:gd name="connsiteY47" fmla="*/ 619125 h 666750"/>
              <a:gd name="connsiteX0" fmla="*/ 66675 w 1941195"/>
              <a:gd name="connsiteY0" fmla="*/ 619125 h 666750"/>
              <a:gd name="connsiteX1" fmla="*/ 186690 w 1941195"/>
              <a:gd name="connsiteY1" fmla="*/ 666750 h 666750"/>
              <a:gd name="connsiteX2" fmla="*/ 276225 w 1941195"/>
              <a:gd name="connsiteY2" fmla="*/ 613410 h 666750"/>
              <a:gd name="connsiteX3" fmla="*/ 268605 w 1941195"/>
              <a:gd name="connsiteY3" fmla="*/ 573405 h 666750"/>
              <a:gd name="connsiteX4" fmla="*/ 281940 w 1941195"/>
              <a:gd name="connsiteY4" fmla="*/ 529590 h 666750"/>
              <a:gd name="connsiteX5" fmla="*/ 308610 w 1941195"/>
              <a:gd name="connsiteY5" fmla="*/ 506730 h 666750"/>
              <a:gd name="connsiteX6" fmla="*/ 350520 w 1941195"/>
              <a:gd name="connsiteY6" fmla="*/ 493395 h 666750"/>
              <a:gd name="connsiteX7" fmla="*/ 485775 w 1941195"/>
              <a:gd name="connsiteY7" fmla="*/ 451485 h 666750"/>
              <a:gd name="connsiteX8" fmla="*/ 518160 w 1941195"/>
              <a:gd name="connsiteY8" fmla="*/ 417195 h 666750"/>
              <a:gd name="connsiteX9" fmla="*/ 556260 w 1941195"/>
              <a:gd name="connsiteY9" fmla="*/ 405765 h 666750"/>
              <a:gd name="connsiteX10" fmla="*/ 584835 w 1941195"/>
              <a:gd name="connsiteY10" fmla="*/ 422910 h 666750"/>
              <a:gd name="connsiteX11" fmla="*/ 619125 w 1941195"/>
              <a:gd name="connsiteY11" fmla="*/ 407670 h 666750"/>
              <a:gd name="connsiteX12" fmla="*/ 687705 w 1941195"/>
              <a:gd name="connsiteY12" fmla="*/ 413385 h 666750"/>
              <a:gd name="connsiteX13" fmla="*/ 763905 w 1941195"/>
              <a:gd name="connsiteY13" fmla="*/ 358140 h 666750"/>
              <a:gd name="connsiteX14" fmla="*/ 800100 w 1941195"/>
              <a:gd name="connsiteY14" fmla="*/ 327660 h 666750"/>
              <a:gd name="connsiteX15" fmla="*/ 834390 w 1941195"/>
              <a:gd name="connsiteY15" fmla="*/ 342900 h 666750"/>
              <a:gd name="connsiteX16" fmla="*/ 864870 w 1941195"/>
              <a:gd name="connsiteY16" fmla="*/ 321945 h 666750"/>
              <a:gd name="connsiteX17" fmla="*/ 885825 w 1941195"/>
              <a:gd name="connsiteY17" fmla="*/ 337185 h 666750"/>
              <a:gd name="connsiteX18" fmla="*/ 901065 w 1941195"/>
              <a:gd name="connsiteY18" fmla="*/ 360045 h 666750"/>
              <a:gd name="connsiteX19" fmla="*/ 895350 w 1941195"/>
              <a:gd name="connsiteY19" fmla="*/ 390525 h 666750"/>
              <a:gd name="connsiteX20" fmla="*/ 910590 w 1941195"/>
              <a:gd name="connsiteY20" fmla="*/ 405765 h 666750"/>
              <a:gd name="connsiteX21" fmla="*/ 935355 w 1941195"/>
              <a:gd name="connsiteY21" fmla="*/ 440055 h 666750"/>
              <a:gd name="connsiteX22" fmla="*/ 954405 w 1941195"/>
              <a:gd name="connsiteY22" fmla="*/ 407670 h 666750"/>
              <a:gd name="connsiteX23" fmla="*/ 1003935 w 1941195"/>
              <a:gd name="connsiteY23" fmla="*/ 407670 h 666750"/>
              <a:gd name="connsiteX24" fmla="*/ 1068705 w 1941195"/>
              <a:gd name="connsiteY24" fmla="*/ 384810 h 666750"/>
              <a:gd name="connsiteX25" fmla="*/ 1299210 w 1941195"/>
              <a:gd name="connsiteY25" fmla="*/ 274320 h 666750"/>
              <a:gd name="connsiteX26" fmla="*/ 1598295 w 1941195"/>
              <a:gd name="connsiteY26" fmla="*/ 318135 h 666750"/>
              <a:gd name="connsiteX27" fmla="*/ 1636395 w 1941195"/>
              <a:gd name="connsiteY27" fmla="*/ 375285 h 666750"/>
              <a:gd name="connsiteX28" fmla="*/ 1783080 w 1941195"/>
              <a:gd name="connsiteY28" fmla="*/ 388620 h 666750"/>
              <a:gd name="connsiteX29" fmla="*/ 1792605 w 1941195"/>
              <a:gd name="connsiteY29" fmla="*/ 434340 h 666750"/>
              <a:gd name="connsiteX30" fmla="*/ 1805940 w 1941195"/>
              <a:gd name="connsiteY30" fmla="*/ 466725 h 666750"/>
              <a:gd name="connsiteX31" fmla="*/ 1807845 w 1941195"/>
              <a:gd name="connsiteY31" fmla="*/ 493395 h 666750"/>
              <a:gd name="connsiteX32" fmla="*/ 1794510 w 1941195"/>
              <a:gd name="connsiteY32" fmla="*/ 529590 h 666750"/>
              <a:gd name="connsiteX33" fmla="*/ 1777365 w 1941195"/>
              <a:gd name="connsiteY33" fmla="*/ 541020 h 666750"/>
              <a:gd name="connsiteX34" fmla="*/ 1796415 w 1941195"/>
              <a:gd name="connsiteY34" fmla="*/ 598170 h 666750"/>
              <a:gd name="connsiteX35" fmla="*/ 1798320 w 1941195"/>
              <a:gd name="connsiteY35" fmla="*/ 544830 h 666750"/>
              <a:gd name="connsiteX36" fmla="*/ 1817370 w 1941195"/>
              <a:gd name="connsiteY36" fmla="*/ 506730 h 666750"/>
              <a:gd name="connsiteX37" fmla="*/ 1937385 w 1941195"/>
              <a:gd name="connsiteY37" fmla="*/ 662940 h 666750"/>
              <a:gd name="connsiteX38" fmla="*/ 1815465 w 1941195"/>
              <a:gd name="connsiteY38" fmla="*/ 476250 h 666750"/>
              <a:gd name="connsiteX39" fmla="*/ 1838325 w 1941195"/>
              <a:gd name="connsiteY39" fmla="*/ 398145 h 666750"/>
              <a:gd name="connsiteX40" fmla="*/ 1870710 w 1941195"/>
              <a:gd name="connsiteY40" fmla="*/ 394335 h 666750"/>
              <a:gd name="connsiteX41" fmla="*/ 1908810 w 1941195"/>
              <a:gd name="connsiteY41" fmla="*/ 375285 h 666750"/>
              <a:gd name="connsiteX42" fmla="*/ 1941195 w 1941195"/>
              <a:gd name="connsiteY42" fmla="*/ 367665 h 666750"/>
              <a:gd name="connsiteX43" fmla="*/ 1882140 w 1941195"/>
              <a:gd name="connsiteY43" fmla="*/ 186690 h 666750"/>
              <a:gd name="connsiteX44" fmla="*/ 1804035 w 1941195"/>
              <a:gd name="connsiteY44" fmla="*/ 0 h 666750"/>
              <a:gd name="connsiteX45" fmla="*/ 232410 w 1941195"/>
              <a:gd name="connsiteY45" fmla="*/ 11430 h 666750"/>
              <a:gd name="connsiteX46" fmla="*/ 0 w 1941195"/>
              <a:gd name="connsiteY46" fmla="*/ 527685 h 666750"/>
              <a:gd name="connsiteX47" fmla="*/ 66675 w 1941195"/>
              <a:gd name="connsiteY47" fmla="*/ 619125 h 666750"/>
              <a:gd name="connsiteX0" fmla="*/ 66675 w 1941195"/>
              <a:gd name="connsiteY0" fmla="*/ 619125 h 666750"/>
              <a:gd name="connsiteX1" fmla="*/ 186690 w 1941195"/>
              <a:gd name="connsiteY1" fmla="*/ 666750 h 666750"/>
              <a:gd name="connsiteX2" fmla="*/ 276225 w 1941195"/>
              <a:gd name="connsiteY2" fmla="*/ 613410 h 666750"/>
              <a:gd name="connsiteX3" fmla="*/ 268605 w 1941195"/>
              <a:gd name="connsiteY3" fmla="*/ 573405 h 666750"/>
              <a:gd name="connsiteX4" fmla="*/ 281940 w 1941195"/>
              <a:gd name="connsiteY4" fmla="*/ 529590 h 666750"/>
              <a:gd name="connsiteX5" fmla="*/ 308610 w 1941195"/>
              <a:gd name="connsiteY5" fmla="*/ 506730 h 666750"/>
              <a:gd name="connsiteX6" fmla="*/ 350520 w 1941195"/>
              <a:gd name="connsiteY6" fmla="*/ 493395 h 666750"/>
              <a:gd name="connsiteX7" fmla="*/ 485775 w 1941195"/>
              <a:gd name="connsiteY7" fmla="*/ 451485 h 666750"/>
              <a:gd name="connsiteX8" fmla="*/ 518160 w 1941195"/>
              <a:gd name="connsiteY8" fmla="*/ 417195 h 666750"/>
              <a:gd name="connsiteX9" fmla="*/ 556260 w 1941195"/>
              <a:gd name="connsiteY9" fmla="*/ 405765 h 666750"/>
              <a:gd name="connsiteX10" fmla="*/ 584835 w 1941195"/>
              <a:gd name="connsiteY10" fmla="*/ 422910 h 666750"/>
              <a:gd name="connsiteX11" fmla="*/ 619125 w 1941195"/>
              <a:gd name="connsiteY11" fmla="*/ 407670 h 666750"/>
              <a:gd name="connsiteX12" fmla="*/ 687705 w 1941195"/>
              <a:gd name="connsiteY12" fmla="*/ 413385 h 666750"/>
              <a:gd name="connsiteX13" fmla="*/ 763905 w 1941195"/>
              <a:gd name="connsiteY13" fmla="*/ 358140 h 666750"/>
              <a:gd name="connsiteX14" fmla="*/ 800100 w 1941195"/>
              <a:gd name="connsiteY14" fmla="*/ 327660 h 666750"/>
              <a:gd name="connsiteX15" fmla="*/ 834390 w 1941195"/>
              <a:gd name="connsiteY15" fmla="*/ 342900 h 666750"/>
              <a:gd name="connsiteX16" fmla="*/ 864870 w 1941195"/>
              <a:gd name="connsiteY16" fmla="*/ 321945 h 666750"/>
              <a:gd name="connsiteX17" fmla="*/ 885825 w 1941195"/>
              <a:gd name="connsiteY17" fmla="*/ 337185 h 666750"/>
              <a:gd name="connsiteX18" fmla="*/ 901065 w 1941195"/>
              <a:gd name="connsiteY18" fmla="*/ 360045 h 666750"/>
              <a:gd name="connsiteX19" fmla="*/ 895350 w 1941195"/>
              <a:gd name="connsiteY19" fmla="*/ 390525 h 666750"/>
              <a:gd name="connsiteX20" fmla="*/ 910590 w 1941195"/>
              <a:gd name="connsiteY20" fmla="*/ 405765 h 666750"/>
              <a:gd name="connsiteX21" fmla="*/ 935355 w 1941195"/>
              <a:gd name="connsiteY21" fmla="*/ 440055 h 666750"/>
              <a:gd name="connsiteX22" fmla="*/ 954405 w 1941195"/>
              <a:gd name="connsiteY22" fmla="*/ 407670 h 666750"/>
              <a:gd name="connsiteX23" fmla="*/ 1003935 w 1941195"/>
              <a:gd name="connsiteY23" fmla="*/ 407670 h 666750"/>
              <a:gd name="connsiteX24" fmla="*/ 1068705 w 1941195"/>
              <a:gd name="connsiteY24" fmla="*/ 384810 h 666750"/>
              <a:gd name="connsiteX25" fmla="*/ 1299210 w 1941195"/>
              <a:gd name="connsiteY25" fmla="*/ 274320 h 666750"/>
              <a:gd name="connsiteX26" fmla="*/ 1598295 w 1941195"/>
              <a:gd name="connsiteY26" fmla="*/ 318135 h 666750"/>
              <a:gd name="connsiteX27" fmla="*/ 1636395 w 1941195"/>
              <a:gd name="connsiteY27" fmla="*/ 375285 h 666750"/>
              <a:gd name="connsiteX28" fmla="*/ 1783080 w 1941195"/>
              <a:gd name="connsiteY28" fmla="*/ 388620 h 666750"/>
              <a:gd name="connsiteX29" fmla="*/ 1792605 w 1941195"/>
              <a:gd name="connsiteY29" fmla="*/ 434340 h 666750"/>
              <a:gd name="connsiteX30" fmla="*/ 1805940 w 1941195"/>
              <a:gd name="connsiteY30" fmla="*/ 466725 h 666750"/>
              <a:gd name="connsiteX31" fmla="*/ 1807845 w 1941195"/>
              <a:gd name="connsiteY31" fmla="*/ 493395 h 666750"/>
              <a:gd name="connsiteX32" fmla="*/ 1794510 w 1941195"/>
              <a:gd name="connsiteY32" fmla="*/ 529590 h 666750"/>
              <a:gd name="connsiteX33" fmla="*/ 1777365 w 1941195"/>
              <a:gd name="connsiteY33" fmla="*/ 541020 h 666750"/>
              <a:gd name="connsiteX34" fmla="*/ 1796415 w 1941195"/>
              <a:gd name="connsiteY34" fmla="*/ 598170 h 666750"/>
              <a:gd name="connsiteX35" fmla="*/ 1798320 w 1941195"/>
              <a:gd name="connsiteY35" fmla="*/ 544830 h 666750"/>
              <a:gd name="connsiteX36" fmla="*/ 1817370 w 1941195"/>
              <a:gd name="connsiteY36" fmla="*/ 506730 h 666750"/>
              <a:gd name="connsiteX37" fmla="*/ 1937385 w 1941195"/>
              <a:gd name="connsiteY37" fmla="*/ 662940 h 666750"/>
              <a:gd name="connsiteX38" fmla="*/ 1832610 w 1941195"/>
              <a:gd name="connsiteY38" fmla="*/ 453390 h 666750"/>
              <a:gd name="connsiteX39" fmla="*/ 1838325 w 1941195"/>
              <a:gd name="connsiteY39" fmla="*/ 398145 h 666750"/>
              <a:gd name="connsiteX40" fmla="*/ 1870710 w 1941195"/>
              <a:gd name="connsiteY40" fmla="*/ 394335 h 666750"/>
              <a:gd name="connsiteX41" fmla="*/ 1908810 w 1941195"/>
              <a:gd name="connsiteY41" fmla="*/ 375285 h 666750"/>
              <a:gd name="connsiteX42" fmla="*/ 1941195 w 1941195"/>
              <a:gd name="connsiteY42" fmla="*/ 367665 h 666750"/>
              <a:gd name="connsiteX43" fmla="*/ 1882140 w 1941195"/>
              <a:gd name="connsiteY43" fmla="*/ 186690 h 666750"/>
              <a:gd name="connsiteX44" fmla="*/ 1804035 w 1941195"/>
              <a:gd name="connsiteY44" fmla="*/ 0 h 666750"/>
              <a:gd name="connsiteX45" fmla="*/ 232410 w 1941195"/>
              <a:gd name="connsiteY45" fmla="*/ 11430 h 666750"/>
              <a:gd name="connsiteX46" fmla="*/ 0 w 1941195"/>
              <a:gd name="connsiteY46" fmla="*/ 527685 h 666750"/>
              <a:gd name="connsiteX47" fmla="*/ 66675 w 1941195"/>
              <a:gd name="connsiteY47" fmla="*/ 619125 h 666750"/>
              <a:gd name="connsiteX0" fmla="*/ 66675 w 1941195"/>
              <a:gd name="connsiteY0" fmla="*/ 619125 h 666750"/>
              <a:gd name="connsiteX1" fmla="*/ 186690 w 1941195"/>
              <a:gd name="connsiteY1" fmla="*/ 666750 h 666750"/>
              <a:gd name="connsiteX2" fmla="*/ 276225 w 1941195"/>
              <a:gd name="connsiteY2" fmla="*/ 613410 h 666750"/>
              <a:gd name="connsiteX3" fmla="*/ 268605 w 1941195"/>
              <a:gd name="connsiteY3" fmla="*/ 573405 h 666750"/>
              <a:gd name="connsiteX4" fmla="*/ 281940 w 1941195"/>
              <a:gd name="connsiteY4" fmla="*/ 529590 h 666750"/>
              <a:gd name="connsiteX5" fmla="*/ 308610 w 1941195"/>
              <a:gd name="connsiteY5" fmla="*/ 506730 h 666750"/>
              <a:gd name="connsiteX6" fmla="*/ 350520 w 1941195"/>
              <a:gd name="connsiteY6" fmla="*/ 493395 h 666750"/>
              <a:gd name="connsiteX7" fmla="*/ 485775 w 1941195"/>
              <a:gd name="connsiteY7" fmla="*/ 451485 h 666750"/>
              <a:gd name="connsiteX8" fmla="*/ 518160 w 1941195"/>
              <a:gd name="connsiteY8" fmla="*/ 417195 h 666750"/>
              <a:gd name="connsiteX9" fmla="*/ 556260 w 1941195"/>
              <a:gd name="connsiteY9" fmla="*/ 405765 h 666750"/>
              <a:gd name="connsiteX10" fmla="*/ 584835 w 1941195"/>
              <a:gd name="connsiteY10" fmla="*/ 422910 h 666750"/>
              <a:gd name="connsiteX11" fmla="*/ 619125 w 1941195"/>
              <a:gd name="connsiteY11" fmla="*/ 407670 h 666750"/>
              <a:gd name="connsiteX12" fmla="*/ 687705 w 1941195"/>
              <a:gd name="connsiteY12" fmla="*/ 413385 h 666750"/>
              <a:gd name="connsiteX13" fmla="*/ 763905 w 1941195"/>
              <a:gd name="connsiteY13" fmla="*/ 358140 h 666750"/>
              <a:gd name="connsiteX14" fmla="*/ 800100 w 1941195"/>
              <a:gd name="connsiteY14" fmla="*/ 327660 h 666750"/>
              <a:gd name="connsiteX15" fmla="*/ 834390 w 1941195"/>
              <a:gd name="connsiteY15" fmla="*/ 342900 h 666750"/>
              <a:gd name="connsiteX16" fmla="*/ 864870 w 1941195"/>
              <a:gd name="connsiteY16" fmla="*/ 321945 h 666750"/>
              <a:gd name="connsiteX17" fmla="*/ 885825 w 1941195"/>
              <a:gd name="connsiteY17" fmla="*/ 337185 h 666750"/>
              <a:gd name="connsiteX18" fmla="*/ 901065 w 1941195"/>
              <a:gd name="connsiteY18" fmla="*/ 360045 h 666750"/>
              <a:gd name="connsiteX19" fmla="*/ 895350 w 1941195"/>
              <a:gd name="connsiteY19" fmla="*/ 390525 h 666750"/>
              <a:gd name="connsiteX20" fmla="*/ 910590 w 1941195"/>
              <a:gd name="connsiteY20" fmla="*/ 405765 h 666750"/>
              <a:gd name="connsiteX21" fmla="*/ 935355 w 1941195"/>
              <a:gd name="connsiteY21" fmla="*/ 440055 h 666750"/>
              <a:gd name="connsiteX22" fmla="*/ 954405 w 1941195"/>
              <a:gd name="connsiteY22" fmla="*/ 407670 h 666750"/>
              <a:gd name="connsiteX23" fmla="*/ 1003935 w 1941195"/>
              <a:gd name="connsiteY23" fmla="*/ 407670 h 666750"/>
              <a:gd name="connsiteX24" fmla="*/ 1068705 w 1941195"/>
              <a:gd name="connsiteY24" fmla="*/ 384810 h 666750"/>
              <a:gd name="connsiteX25" fmla="*/ 1299210 w 1941195"/>
              <a:gd name="connsiteY25" fmla="*/ 274320 h 666750"/>
              <a:gd name="connsiteX26" fmla="*/ 1598295 w 1941195"/>
              <a:gd name="connsiteY26" fmla="*/ 318135 h 666750"/>
              <a:gd name="connsiteX27" fmla="*/ 1636395 w 1941195"/>
              <a:gd name="connsiteY27" fmla="*/ 375285 h 666750"/>
              <a:gd name="connsiteX28" fmla="*/ 1783080 w 1941195"/>
              <a:gd name="connsiteY28" fmla="*/ 388620 h 666750"/>
              <a:gd name="connsiteX29" fmla="*/ 1792605 w 1941195"/>
              <a:gd name="connsiteY29" fmla="*/ 434340 h 666750"/>
              <a:gd name="connsiteX30" fmla="*/ 1805940 w 1941195"/>
              <a:gd name="connsiteY30" fmla="*/ 466725 h 666750"/>
              <a:gd name="connsiteX31" fmla="*/ 1807845 w 1941195"/>
              <a:gd name="connsiteY31" fmla="*/ 493395 h 666750"/>
              <a:gd name="connsiteX32" fmla="*/ 1794510 w 1941195"/>
              <a:gd name="connsiteY32" fmla="*/ 529590 h 666750"/>
              <a:gd name="connsiteX33" fmla="*/ 1777365 w 1941195"/>
              <a:gd name="connsiteY33" fmla="*/ 541020 h 666750"/>
              <a:gd name="connsiteX34" fmla="*/ 1796415 w 1941195"/>
              <a:gd name="connsiteY34" fmla="*/ 598170 h 666750"/>
              <a:gd name="connsiteX35" fmla="*/ 1798320 w 1941195"/>
              <a:gd name="connsiteY35" fmla="*/ 544830 h 666750"/>
              <a:gd name="connsiteX36" fmla="*/ 1817370 w 1941195"/>
              <a:gd name="connsiteY36" fmla="*/ 506730 h 666750"/>
              <a:gd name="connsiteX37" fmla="*/ 1918335 w 1941195"/>
              <a:gd name="connsiteY37" fmla="*/ 489585 h 666750"/>
              <a:gd name="connsiteX38" fmla="*/ 1832610 w 1941195"/>
              <a:gd name="connsiteY38" fmla="*/ 453390 h 666750"/>
              <a:gd name="connsiteX39" fmla="*/ 1838325 w 1941195"/>
              <a:gd name="connsiteY39" fmla="*/ 398145 h 666750"/>
              <a:gd name="connsiteX40" fmla="*/ 1870710 w 1941195"/>
              <a:gd name="connsiteY40" fmla="*/ 394335 h 666750"/>
              <a:gd name="connsiteX41" fmla="*/ 1908810 w 1941195"/>
              <a:gd name="connsiteY41" fmla="*/ 375285 h 666750"/>
              <a:gd name="connsiteX42" fmla="*/ 1941195 w 1941195"/>
              <a:gd name="connsiteY42" fmla="*/ 367665 h 666750"/>
              <a:gd name="connsiteX43" fmla="*/ 1882140 w 1941195"/>
              <a:gd name="connsiteY43" fmla="*/ 186690 h 666750"/>
              <a:gd name="connsiteX44" fmla="*/ 1804035 w 1941195"/>
              <a:gd name="connsiteY44" fmla="*/ 0 h 666750"/>
              <a:gd name="connsiteX45" fmla="*/ 232410 w 1941195"/>
              <a:gd name="connsiteY45" fmla="*/ 11430 h 666750"/>
              <a:gd name="connsiteX46" fmla="*/ 0 w 1941195"/>
              <a:gd name="connsiteY46" fmla="*/ 527685 h 666750"/>
              <a:gd name="connsiteX47" fmla="*/ 66675 w 1941195"/>
              <a:gd name="connsiteY47" fmla="*/ 619125 h 666750"/>
              <a:gd name="connsiteX0" fmla="*/ 66675 w 1941195"/>
              <a:gd name="connsiteY0" fmla="*/ 619125 h 666750"/>
              <a:gd name="connsiteX1" fmla="*/ 186690 w 1941195"/>
              <a:gd name="connsiteY1" fmla="*/ 666750 h 666750"/>
              <a:gd name="connsiteX2" fmla="*/ 276225 w 1941195"/>
              <a:gd name="connsiteY2" fmla="*/ 613410 h 666750"/>
              <a:gd name="connsiteX3" fmla="*/ 268605 w 1941195"/>
              <a:gd name="connsiteY3" fmla="*/ 573405 h 666750"/>
              <a:gd name="connsiteX4" fmla="*/ 281940 w 1941195"/>
              <a:gd name="connsiteY4" fmla="*/ 529590 h 666750"/>
              <a:gd name="connsiteX5" fmla="*/ 308610 w 1941195"/>
              <a:gd name="connsiteY5" fmla="*/ 506730 h 666750"/>
              <a:gd name="connsiteX6" fmla="*/ 350520 w 1941195"/>
              <a:gd name="connsiteY6" fmla="*/ 493395 h 666750"/>
              <a:gd name="connsiteX7" fmla="*/ 485775 w 1941195"/>
              <a:gd name="connsiteY7" fmla="*/ 451485 h 666750"/>
              <a:gd name="connsiteX8" fmla="*/ 518160 w 1941195"/>
              <a:gd name="connsiteY8" fmla="*/ 417195 h 666750"/>
              <a:gd name="connsiteX9" fmla="*/ 556260 w 1941195"/>
              <a:gd name="connsiteY9" fmla="*/ 405765 h 666750"/>
              <a:gd name="connsiteX10" fmla="*/ 584835 w 1941195"/>
              <a:gd name="connsiteY10" fmla="*/ 422910 h 666750"/>
              <a:gd name="connsiteX11" fmla="*/ 619125 w 1941195"/>
              <a:gd name="connsiteY11" fmla="*/ 407670 h 666750"/>
              <a:gd name="connsiteX12" fmla="*/ 687705 w 1941195"/>
              <a:gd name="connsiteY12" fmla="*/ 413385 h 666750"/>
              <a:gd name="connsiteX13" fmla="*/ 763905 w 1941195"/>
              <a:gd name="connsiteY13" fmla="*/ 358140 h 666750"/>
              <a:gd name="connsiteX14" fmla="*/ 800100 w 1941195"/>
              <a:gd name="connsiteY14" fmla="*/ 327660 h 666750"/>
              <a:gd name="connsiteX15" fmla="*/ 834390 w 1941195"/>
              <a:gd name="connsiteY15" fmla="*/ 342900 h 666750"/>
              <a:gd name="connsiteX16" fmla="*/ 864870 w 1941195"/>
              <a:gd name="connsiteY16" fmla="*/ 321945 h 666750"/>
              <a:gd name="connsiteX17" fmla="*/ 885825 w 1941195"/>
              <a:gd name="connsiteY17" fmla="*/ 337185 h 666750"/>
              <a:gd name="connsiteX18" fmla="*/ 901065 w 1941195"/>
              <a:gd name="connsiteY18" fmla="*/ 360045 h 666750"/>
              <a:gd name="connsiteX19" fmla="*/ 895350 w 1941195"/>
              <a:gd name="connsiteY19" fmla="*/ 390525 h 666750"/>
              <a:gd name="connsiteX20" fmla="*/ 910590 w 1941195"/>
              <a:gd name="connsiteY20" fmla="*/ 405765 h 666750"/>
              <a:gd name="connsiteX21" fmla="*/ 935355 w 1941195"/>
              <a:gd name="connsiteY21" fmla="*/ 440055 h 666750"/>
              <a:gd name="connsiteX22" fmla="*/ 954405 w 1941195"/>
              <a:gd name="connsiteY22" fmla="*/ 407670 h 666750"/>
              <a:gd name="connsiteX23" fmla="*/ 1003935 w 1941195"/>
              <a:gd name="connsiteY23" fmla="*/ 407670 h 666750"/>
              <a:gd name="connsiteX24" fmla="*/ 1068705 w 1941195"/>
              <a:gd name="connsiteY24" fmla="*/ 384810 h 666750"/>
              <a:gd name="connsiteX25" fmla="*/ 1299210 w 1941195"/>
              <a:gd name="connsiteY25" fmla="*/ 274320 h 666750"/>
              <a:gd name="connsiteX26" fmla="*/ 1598295 w 1941195"/>
              <a:gd name="connsiteY26" fmla="*/ 318135 h 666750"/>
              <a:gd name="connsiteX27" fmla="*/ 1636395 w 1941195"/>
              <a:gd name="connsiteY27" fmla="*/ 375285 h 666750"/>
              <a:gd name="connsiteX28" fmla="*/ 1783080 w 1941195"/>
              <a:gd name="connsiteY28" fmla="*/ 388620 h 666750"/>
              <a:gd name="connsiteX29" fmla="*/ 1792605 w 1941195"/>
              <a:gd name="connsiteY29" fmla="*/ 434340 h 666750"/>
              <a:gd name="connsiteX30" fmla="*/ 1805940 w 1941195"/>
              <a:gd name="connsiteY30" fmla="*/ 466725 h 666750"/>
              <a:gd name="connsiteX31" fmla="*/ 1807845 w 1941195"/>
              <a:gd name="connsiteY31" fmla="*/ 493395 h 666750"/>
              <a:gd name="connsiteX32" fmla="*/ 1794510 w 1941195"/>
              <a:gd name="connsiteY32" fmla="*/ 529590 h 666750"/>
              <a:gd name="connsiteX33" fmla="*/ 1777365 w 1941195"/>
              <a:gd name="connsiteY33" fmla="*/ 541020 h 666750"/>
              <a:gd name="connsiteX34" fmla="*/ 1796415 w 1941195"/>
              <a:gd name="connsiteY34" fmla="*/ 598170 h 666750"/>
              <a:gd name="connsiteX35" fmla="*/ 1798320 w 1941195"/>
              <a:gd name="connsiteY35" fmla="*/ 544830 h 666750"/>
              <a:gd name="connsiteX36" fmla="*/ 1817370 w 1941195"/>
              <a:gd name="connsiteY36" fmla="*/ 506730 h 666750"/>
              <a:gd name="connsiteX37" fmla="*/ 1847850 w 1941195"/>
              <a:gd name="connsiteY37" fmla="*/ 487680 h 666750"/>
              <a:gd name="connsiteX38" fmla="*/ 1832610 w 1941195"/>
              <a:gd name="connsiteY38" fmla="*/ 453390 h 666750"/>
              <a:gd name="connsiteX39" fmla="*/ 1838325 w 1941195"/>
              <a:gd name="connsiteY39" fmla="*/ 398145 h 666750"/>
              <a:gd name="connsiteX40" fmla="*/ 1870710 w 1941195"/>
              <a:gd name="connsiteY40" fmla="*/ 394335 h 666750"/>
              <a:gd name="connsiteX41" fmla="*/ 1908810 w 1941195"/>
              <a:gd name="connsiteY41" fmla="*/ 375285 h 666750"/>
              <a:gd name="connsiteX42" fmla="*/ 1941195 w 1941195"/>
              <a:gd name="connsiteY42" fmla="*/ 367665 h 666750"/>
              <a:gd name="connsiteX43" fmla="*/ 1882140 w 1941195"/>
              <a:gd name="connsiteY43" fmla="*/ 186690 h 666750"/>
              <a:gd name="connsiteX44" fmla="*/ 1804035 w 1941195"/>
              <a:gd name="connsiteY44" fmla="*/ 0 h 666750"/>
              <a:gd name="connsiteX45" fmla="*/ 232410 w 1941195"/>
              <a:gd name="connsiteY45" fmla="*/ 11430 h 666750"/>
              <a:gd name="connsiteX46" fmla="*/ 0 w 1941195"/>
              <a:gd name="connsiteY46" fmla="*/ 527685 h 666750"/>
              <a:gd name="connsiteX47" fmla="*/ 66675 w 1941195"/>
              <a:gd name="connsiteY47" fmla="*/ 619125 h 666750"/>
              <a:gd name="connsiteX0" fmla="*/ 66675 w 1941195"/>
              <a:gd name="connsiteY0" fmla="*/ 619125 h 666750"/>
              <a:gd name="connsiteX1" fmla="*/ 186690 w 1941195"/>
              <a:gd name="connsiteY1" fmla="*/ 666750 h 666750"/>
              <a:gd name="connsiteX2" fmla="*/ 276225 w 1941195"/>
              <a:gd name="connsiteY2" fmla="*/ 613410 h 666750"/>
              <a:gd name="connsiteX3" fmla="*/ 268605 w 1941195"/>
              <a:gd name="connsiteY3" fmla="*/ 573405 h 666750"/>
              <a:gd name="connsiteX4" fmla="*/ 281940 w 1941195"/>
              <a:gd name="connsiteY4" fmla="*/ 529590 h 666750"/>
              <a:gd name="connsiteX5" fmla="*/ 308610 w 1941195"/>
              <a:gd name="connsiteY5" fmla="*/ 506730 h 666750"/>
              <a:gd name="connsiteX6" fmla="*/ 350520 w 1941195"/>
              <a:gd name="connsiteY6" fmla="*/ 493395 h 666750"/>
              <a:gd name="connsiteX7" fmla="*/ 485775 w 1941195"/>
              <a:gd name="connsiteY7" fmla="*/ 451485 h 666750"/>
              <a:gd name="connsiteX8" fmla="*/ 518160 w 1941195"/>
              <a:gd name="connsiteY8" fmla="*/ 417195 h 666750"/>
              <a:gd name="connsiteX9" fmla="*/ 556260 w 1941195"/>
              <a:gd name="connsiteY9" fmla="*/ 405765 h 666750"/>
              <a:gd name="connsiteX10" fmla="*/ 584835 w 1941195"/>
              <a:gd name="connsiteY10" fmla="*/ 422910 h 666750"/>
              <a:gd name="connsiteX11" fmla="*/ 619125 w 1941195"/>
              <a:gd name="connsiteY11" fmla="*/ 407670 h 666750"/>
              <a:gd name="connsiteX12" fmla="*/ 687705 w 1941195"/>
              <a:gd name="connsiteY12" fmla="*/ 413385 h 666750"/>
              <a:gd name="connsiteX13" fmla="*/ 763905 w 1941195"/>
              <a:gd name="connsiteY13" fmla="*/ 358140 h 666750"/>
              <a:gd name="connsiteX14" fmla="*/ 800100 w 1941195"/>
              <a:gd name="connsiteY14" fmla="*/ 327660 h 666750"/>
              <a:gd name="connsiteX15" fmla="*/ 834390 w 1941195"/>
              <a:gd name="connsiteY15" fmla="*/ 342900 h 666750"/>
              <a:gd name="connsiteX16" fmla="*/ 864870 w 1941195"/>
              <a:gd name="connsiteY16" fmla="*/ 321945 h 666750"/>
              <a:gd name="connsiteX17" fmla="*/ 885825 w 1941195"/>
              <a:gd name="connsiteY17" fmla="*/ 337185 h 666750"/>
              <a:gd name="connsiteX18" fmla="*/ 901065 w 1941195"/>
              <a:gd name="connsiteY18" fmla="*/ 360045 h 666750"/>
              <a:gd name="connsiteX19" fmla="*/ 895350 w 1941195"/>
              <a:gd name="connsiteY19" fmla="*/ 390525 h 666750"/>
              <a:gd name="connsiteX20" fmla="*/ 910590 w 1941195"/>
              <a:gd name="connsiteY20" fmla="*/ 405765 h 666750"/>
              <a:gd name="connsiteX21" fmla="*/ 935355 w 1941195"/>
              <a:gd name="connsiteY21" fmla="*/ 440055 h 666750"/>
              <a:gd name="connsiteX22" fmla="*/ 954405 w 1941195"/>
              <a:gd name="connsiteY22" fmla="*/ 407670 h 666750"/>
              <a:gd name="connsiteX23" fmla="*/ 1003935 w 1941195"/>
              <a:gd name="connsiteY23" fmla="*/ 407670 h 666750"/>
              <a:gd name="connsiteX24" fmla="*/ 1068705 w 1941195"/>
              <a:gd name="connsiteY24" fmla="*/ 384810 h 666750"/>
              <a:gd name="connsiteX25" fmla="*/ 1299210 w 1941195"/>
              <a:gd name="connsiteY25" fmla="*/ 274320 h 666750"/>
              <a:gd name="connsiteX26" fmla="*/ 1598295 w 1941195"/>
              <a:gd name="connsiteY26" fmla="*/ 318135 h 666750"/>
              <a:gd name="connsiteX27" fmla="*/ 1636395 w 1941195"/>
              <a:gd name="connsiteY27" fmla="*/ 375285 h 666750"/>
              <a:gd name="connsiteX28" fmla="*/ 1783080 w 1941195"/>
              <a:gd name="connsiteY28" fmla="*/ 388620 h 666750"/>
              <a:gd name="connsiteX29" fmla="*/ 1792605 w 1941195"/>
              <a:gd name="connsiteY29" fmla="*/ 434340 h 666750"/>
              <a:gd name="connsiteX30" fmla="*/ 1805940 w 1941195"/>
              <a:gd name="connsiteY30" fmla="*/ 466725 h 666750"/>
              <a:gd name="connsiteX31" fmla="*/ 1807845 w 1941195"/>
              <a:gd name="connsiteY31" fmla="*/ 493395 h 666750"/>
              <a:gd name="connsiteX32" fmla="*/ 1794510 w 1941195"/>
              <a:gd name="connsiteY32" fmla="*/ 529590 h 666750"/>
              <a:gd name="connsiteX33" fmla="*/ 1777365 w 1941195"/>
              <a:gd name="connsiteY33" fmla="*/ 541020 h 666750"/>
              <a:gd name="connsiteX34" fmla="*/ 1796415 w 1941195"/>
              <a:gd name="connsiteY34" fmla="*/ 598170 h 666750"/>
              <a:gd name="connsiteX35" fmla="*/ 1798320 w 1941195"/>
              <a:gd name="connsiteY35" fmla="*/ 544830 h 666750"/>
              <a:gd name="connsiteX36" fmla="*/ 1824990 w 1941195"/>
              <a:gd name="connsiteY36" fmla="*/ 512445 h 666750"/>
              <a:gd name="connsiteX37" fmla="*/ 1847850 w 1941195"/>
              <a:gd name="connsiteY37" fmla="*/ 487680 h 666750"/>
              <a:gd name="connsiteX38" fmla="*/ 1832610 w 1941195"/>
              <a:gd name="connsiteY38" fmla="*/ 453390 h 666750"/>
              <a:gd name="connsiteX39" fmla="*/ 1838325 w 1941195"/>
              <a:gd name="connsiteY39" fmla="*/ 398145 h 666750"/>
              <a:gd name="connsiteX40" fmla="*/ 1870710 w 1941195"/>
              <a:gd name="connsiteY40" fmla="*/ 394335 h 666750"/>
              <a:gd name="connsiteX41" fmla="*/ 1908810 w 1941195"/>
              <a:gd name="connsiteY41" fmla="*/ 375285 h 666750"/>
              <a:gd name="connsiteX42" fmla="*/ 1941195 w 1941195"/>
              <a:gd name="connsiteY42" fmla="*/ 367665 h 666750"/>
              <a:gd name="connsiteX43" fmla="*/ 1882140 w 1941195"/>
              <a:gd name="connsiteY43" fmla="*/ 186690 h 666750"/>
              <a:gd name="connsiteX44" fmla="*/ 1804035 w 1941195"/>
              <a:gd name="connsiteY44" fmla="*/ 0 h 666750"/>
              <a:gd name="connsiteX45" fmla="*/ 232410 w 1941195"/>
              <a:gd name="connsiteY45" fmla="*/ 11430 h 666750"/>
              <a:gd name="connsiteX46" fmla="*/ 0 w 1941195"/>
              <a:gd name="connsiteY46" fmla="*/ 527685 h 666750"/>
              <a:gd name="connsiteX47" fmla="*/ 66675 w 1941195"/>
              <a:gd name="connsiteY47" fmla="*/ 619125 h 666750"/>
              <a:gd name="connsiteX0" fmla="*/ 66675 w 1941195"/>
              <a:gd name="connsiteY0" fmla="*/ 619125 h 666750"/>
              <a:gd name="connsiteX1" fmla="*/ 186690 w 1941195"/>
              <a:gd name="connsiteY1" fmla="*/ 666750 h 666750"/>
              <a:gd name="connsiteX2" fmla="*/ 276225 w 1941195"/>
              <a:gd name="connsiteY2" fmla="*/ 613410 h 666750"/>
              <a:gd name="connsiteX3" fmla="*/ 268605 w 1941195"/>
              <a:gd name="connsiteY3" fmla="*/ 573405 h 666750"/>
              <a:gd name="connsiteX4" fmla="*/ 281940 w 1941195"/>
              <a:gd name="connsiteY4" fmla="*/ 529590 h 666750"/>
              <a:gd name="connsiteX5" fmla="*/ 308610 w 1941195"/>
              <a:gd name="connsiteY5" fmla="*/ 506730 h 666750"/>
              <a:gd name="connsiteX6" fmla="*/ 350520 w 1941195"/>
              <a:gd name="connsiteY6" fmla="*/ 493395 h 666750"/>
              <a:gd name="connsiteX7" fmla="*/ 485775 w 1941195"/>
              <a:gd name="connsiteY7" fmla="*/ 451485 h 666750"/>
              <a:gd name="connsiteX8" fmla="*/ 518160 w 1941195"/>
              <a:gd name="connsiteY8" fmla="*/ 417195 h 666750"/>
              <a:gd name="connsiteX9" fmla="*/ 556260 w 1941195"/>
              <a:gd name="connsiteY9" fmla="*/ 405765 h 666750"/>
              <a:gd name="connsiteX10" fmla="*/ 584835 w 1941195"/>
              <a:gd name="connsiteY10" fmla="*/ 422910 h 666750"/>
              <a:gd name="connsiteX11" fmla="*/ 619125 w 1941195"/>
              <a:gd name="connsiteY11" fmla="*/ 407670 h 666750"/>
              <a:gd name="connsiteX12" fmla="*/ 687705 w 1941195"/>
              <a:gd name="connsiteY12" fmla="*/ 413385 h 666750"/>
              <a:gd name="connsiteX13" fmla="*/ 763905 w 1941195"/>
              <a:gd name="connsiteY13" fmla="*/ 358140 h 666750"/>
              <a:gd name="connsiteX14" fmla="*/ 800100 w 1941195"/>
              <a:gd name="connsiteY14" fmla="*/ 327660 h 666750"/>
              <a:gd name="connsiteX15" fmla="*/ 834390 w 1941195"/>
              <a:gd name="connsiteY15" fmla="*/ 342900 h 666750"/>
              <a:gd name="connsiteX16" fmla="*/ 864870 w 1941195"/>
              <a:gd name="connsiteY16" fmla="*/ 321945 h 666750"/>
              <a:gd name="connsiteX17" fmla="*/ 885825 w 1941195"/>
              <a:gd name="connsiteY17" fmla="*/ 337185 h 666750"/>
              <a:gd name="connsiteX18" fmla="*/ 901065 w 1941195"/>
              <a:gd name="connsiteY18" fmla="*/ 360045 h 666750"/>
              <a:gd name="connsiteX19" fmla="*/ 895350 w 1941195"/>
              <a:gd name="connsiteY19" fmla="*/ 390525 h 666750"/>
              <a:gd name="connsiteX20" fmla="*/ 910590 w 1941195"/>
              <a:gd name="connsiteY20" fmla="*/ 405765 h 666750"/>
              <a:gd name="connsiteX21" fmla="*/ 935355 w 1941195"/>
              <a:gd name="connsiteY21" fmla="*/ 440055 h 666750"/>
              <a:gd name="connsiteX22" fmla="*/ 954405 w 1941195"/>
              <a:gd name="connsiteY22" fmla="*/ 407670 h 666750"/>
              <a:gd name="connsiteX23" fmla="*/ 1003935 w 1941195"/>
              <a:gd name="connsiteY23" fmla="*/ 407670 h 666750"/>
              <a:gd name="connsiteX24" fmla="*/ 1068705 w 1941195"/>
              <a:gd name="connsiteY24" fmla="*/ 384810 h 666750"/>
              <a:gd name="connsiteX25" fmla="*/ 1299210 w 1941195"/>
              <a:gd name="connsiteY25" fmla="*/ 274320 h 666750"/>
              <a:gd name="connsiteX26" fmla="*/ 1598295 w 1941195"/>
              <a:gd name="connsiteY26" fmla="*/ 318135 h 666750"/>
              <a:gd name="connsiteX27" fmla="*/ 1636395 w 1941195"/>
              <a:gd name="connsiteY27" fmla="*/ 375285 h 666750"/>
              <a:gd name="connsiteX28" fmla="*/ 1783080 w 1941195"/>
              <a:gd name="connsiteY28" fmla="*/ 388620 h 666750"/>
              <a:gd name="connsiteX29" fmla="*/ 1792605 w 1941195"/>
              <a:gd name="connsiteY29" fmla="*/ 434340 h 666750"/>
              <a:gd name="connsiteX30" fmla="*/ 1805940 w 1941195"/>
              <a:gd name="connsiteY30" fmla="*/ 466725 h 666750"/>
              <a:gd name="connsiteX31" fmla="*/ 1807845 w 1941195"/>
              <a:gd name="connsiteY31" fmla="*/ 493395 h 666750"/>
              <a:gd name="connsiteX32" fmla="*/ 1794510 w 1941195"/>
              <a:gd name="connsiteY32" fmla="*/ 529590 h 666750"/>
              <a:gd name="connsiteX33" fmla="*/ 1777365 w 1941195"/>
              <a:gd name="connsiteY33" fmla="*/ 541020 h 666750"/>
              <a:gd name="connsiteX34" fmla="*/ 1796415 w 1941195"/>
              <a:gd name="connsiteY34" fmla="*/ 598170 h 666750"/>
              <a:gd name="connsiteX35" fmla="*/ 1804035 w 1941195"/>
              <a:gd name="connsiteY35" fmla="*/ 546735 h 666750"/>
              <a:gd name="connsiteX36" fmla="*/ 1824990 w 1941195"/>
              <a:gd name="connsiteY36" fmla="*/ 512445 h 666750"/>
              <a:gd name="connsiteX37" fmla="*/ 1847850 w 1941195"/>
              <a:gd name="connsiteY37" fmla="*/ 487680 h 666750"/>
              <a:gd name="connsiteX38" fmla="*/ 1832610 w 1941195"/>
              <a:gd name="connsiteY38" fmla="*/ 453390 h 666750"/>
              <a:gd name="connsiteX39" fmla="*/ 1838325 w 1941195"/>
              <a:gd name="connsiteY39" fmla="*/ 398145 h 666750"/>
              <a:gd name="connsiteX40" fmla="*/ 1870710 w 1941195"/>
              <a:gd name="connsiteY40" fmla="*/ 394335 h 666750"/>
              <a:gd name="connsiteX41" fmla="*/ 1908810 w 1941195"/>
              <a:gd name="connsiteY41" fmla="*/ 375285 h 666750"/>
              <a:gd name="connsiteX42" fmla="*/ 1941195 w 1941195"/>
              <a:gd name="connsiteY42" fmla="*/ 367665 h 666750"/>
              <a:gd name="connsiteX43" fmla="*/ 1882140 w 1941195"/>
              <a:gd name="connsiteY43" fmla="*/ 186690 h 666750"/>
              <a:gd name="connsiteX44" fmla="*/ 1804035 w 1941195"/>
              <a:gd name="connsiteY44" fmla="*/ 0 h 666750"/>
              <a:gd name="connsiteX45" fmla="*/ 232410 w 1941195"/>
              <a:gd name="connsiteY45" fmla="*/ 11430 h 666750"/>
              <a:gd name="connsiteX46" fmla="*/ 0 w 1941195"/>
              <a:gd name="connsiteY46" fmla="*/ 527685 h 666750"/>
              <a:gd name="connsiteX47" fmla="*/ 66675 w 1941195"/>
              <a:gd name="connsiteY47" fmla="*/ 619125 h 666750"/>
              <a:gd name="connsiteX0" fmla="*/ 66675 w 1941195"/>
              <a:gd name="connsiteY0" fmla="*/ 619125 h 666750"/>
              <a:gd name="connsiteX1" fmla="*/ 186690 w 1941195"/>
              <a:gd name="connsiteY1" fmla="*/ 666750 h 666750"/>
              <a:gd name="connsiteX2" fmla="*/ 276225 w 1941195"/>
              <a:gd name="connsiteY2" fmla="*/ 613410 h 666750"/>
              <a:gd name="connsiteX3" fmla="*/ 268605 w 1941195"/>
              <a:gd name="connsiteY3" fmla="*/ 573405 h 666750"/>
              <a:gd name="connsiteX4" fmla="*/ 281940 w 1941195"/>
              <a:gd name="connsiteY4" fmla="*/ 529590 h 666750"/>
              <a:gd name="connsiteX5" fmla="*/ 308610 w 1941195"/>
              <a:gd name="connsiteY5" fmla="*/ 506730 h 666750"/>
              <a:gd name="connsiteX6" fmla="*/ 350520 w 1941195"/>
              <a:gd name="connsiteY6" fmla="*/ 493395 h 666750"/>
              <a:gd name="connsiteX7" fmla="*/ 485775 w 1941195"/>
              <a:gd name="connsiteY7" fmla="*/ 451485 h 666750"/>
              <a:gd name="connsiteX8" fmla="*/ 518160 w 1941195"/>
              <a:gd name="connsiteY8" fmla="*/ 417195 h 666750"/>
              <a:gd name="connsiteX9" fmla="*/ 556260 w 1941195"/>
              <a:gd name="connsiteY9" fmla="*/ 405765 h 666750"/>
              <a:gd name="connsiteX10" fmla="*/ 584835 w 1941195"/>
              <a:gd name="connsiteY10" fmla="*/ 422910 h 666750"/>
              <a:gd name="connsiteX11" fmla="*/ 619125 w 1941195"/>
              <a:gd name="connsiteY11" fmla="*/ 407670 h 666750"/>
              <a:gd name="connsiteX12" fmla="*/ 687705 w 1941195"/>
              <a:gd name="connsiteY12" fmla="*/ 413385 h 666750"/>
              <a:gd name="connsiteX13" fmla="*/ 763905 w 1941195"/>
              <a:gd name="connsiteY13" fmla="*/ 358140 h 666750"/>
              <a:gd name="connsiteX14" fmla="*/ 800100 w 1941195"/>
              <a:gd name="connsiteY14" fmla="*/ 327660 h 666750"/>
              <a:gd name="connsiteX15" fmla="*/ 834390 w 1941195"/>
              <a:gd name="connsiteY15" fmla="*/ 342900 h 666750"/>
              <a:gd name="connsiteX16" fmla="*/ 864870 w 1941195"/>
              <a:gd name="connsiteY16" fmla="*/ 321945 h 666750"/>
              <a:gd name="connsiteX17" fmla="*/ 885825 w 1941195"/>
              <a:gd name="connsiteY17" fmla="*/ 337185 h 666750"/>
              <a:gd name="connsiteX18" fmla="*/ 901065 w 1941195"/>
              <a:gd name="connsiteY18" fmla="*/ 360045 h 666750"/>
              <a:gd name="connsiteX19" fmla="*/ 895350 w 1941195"/>
              <a:gd name="connsiteY19" fmla="*/ 390525 h 666750"/>
              <a:gd name="connsiteX20" fmla="*/ 910590 w 1941195"/>
              <a:gd name="connsiteY20" fmla="*/ 405765 h 666750"/>
              <a:gd name="connsiteX21" fmla="*/ 935355 w 1941195"/>
              <a:gd name="connsiteY21" fmla="*/ 440055 h 666750"/>
              <a:gd name="connsiteX22" fmla="*/ 954405 w 1941195"/>
              <a:gd name="connsiteY22" fmla="*/ 407670 h 666750"/>
              <a:gd name="connsiteX23" fmla="*/ 1003935 w 1941195"/>
              <a:gd name="connsiteY23" fmla="*/ 407670 h 666750"/>
              <a:gd name="connsiteX24" fmla="*/ 1068705 w 1941195"/>
              <a:gd name="connsiteY24" fmla="*/ 384810 h 666750"/>
              <a:gd name="connsiteX25" fmla="*/ 1299210 w 1941195"/>
              <a:gd name="connsiteY25" fmla="*/ 274320 h 666750"/>
              <a:gd name="connsiteX26" fmla="*/ 1598295 w 1941195"/>
              <a:gd name="connsiteY26" fmla="*/ 318135 h 666750"/>
              <a:gd name="connsiteX27" fmla="*/ 1636395 w 1941195"/>
              <a:gd name="connsiteY27" fmla="*/ 375285 h 666750"/>
              <a:gd name="connsiteX28" fmla="*/ 1783080 w 1941195"/>
              <a:gd name="connsiteY28" fmla="*/ 388620 h 666750"/>
              <a:gd name="connsiteX29" fmla="*/ 1792605 w 1941195"/>
              <a:gd name="connsiteY29" fmla="*/ 434340 h 666750"/>
              <a:gd name="connsiteX30" fmla="*/ 1805940 w 1941195"/>
              <a:gd name="connsiteY30" fmla="*/ 466725 h 666750"/>
              <a:gd name="connsiteX31" fmla="*/ 1807845 w 1941195"/>
              <a:gd name="connsiteY31" fmla="*/ 493395 h 666750"/>
              <a:gd name="connsiteX32" fmla="*/ 1794510 w 1941195"/>
              <a:gd name="connsiteY32" fmla="*/ 529590 h 666750"/>
              <a:gd name="connsiteX33" fmla="*/ 1777365 w 1941195"/>
              <a:gd name="connsiteY33" fmla="*/ 541020 h 666750"/>
              <a:gd name="connsiteX34" fmla="*/ 1796415 w 1941195"/>
              <a:gd name="connsiteY34" fmla="*/ 598170 h 666750"/>
              <a:gd name="connsiteX35" fmla="*/ 1804035 w 1941195"/>
              <a:gd name="connsiteY35" fmla="*/ 546735 h 666750"/>
              <a:gd name="connsiteX36" fmla="*/ 1826895 w 1941195"/>
              <a:gd name="connsiteY36" fmla="*/ 512445 h 666750"/>
              <a:gd name="connsiteX37" fmla="*/ 1847850 w 1941195"/>
              <a:gd name="connsiteY37" fmla="*/ 487680 h 666750"/>
              <a:gd name="connsiteX38" fmla="*/ 1832610 w 1941195"/>
              <a:gd name="connsiteY38" fmla="*/ 453390 h 666750"/>
              <a:gd name="connsiteX39" fmla="*/ 1838325 w 1941195"/>
              <a:gd name="connsiteY39" fmla="*/ 398145 h 666750"/>
              <a:gd name="connsiteX40" fmla="*/ 1870710 w 1941195"/>
              <a:gd name="connsiteY40" fmla="*/ 394335 h 666750"/>
              <a:gd name="connsiteX41" fmla="*/ 1908810 w 1941195"/>
              <a:gd name="connsiteY41" fmla="*/ 375285 h 666750"/>
              <a:gd name="connsiteX42" fmla="*/ 1941195 w 1941195"/>
              <a:gd name="connsiteY42" fmla="*/ 367665 h 666750"/>
              <a:gd name="connsiteX43" fmla="*/ 1882140 w 1941195"/>
              <a:gd name="connsiteY43" fmla="*/ 186690 h 666750"/>
              <a:gd name="connsiteX44" fmla="*/ 1804035 w 1941195"/>
              <a:gd name="connsiteY44" fmla="*/ 0 h 666750"/>
              <a:gd name="connsiteX45" fmla="*/ 232410 w 1941195"/>
              <a:gd name="connsiteY45" fmla="*/ 11430 h 666750"/>
              <a:gd name="connsiteX46" fmla="*/ 0 w 1941195"/>
              <a:gd name="connsiteY46" fmla="*/ 527685 h 666750"/>
              <a:gd name="connsiteX47" fmla="*/ 66675 w 1941195"/>
              <a:gd name="connsiteY47" fmla="*/ 619125 h 666750"/>
              <a:gd name="connsiteX0" fmla="*/ 66675 w 1941195"/>
              <a:gd name="connsiteY0" fmla="*/ 619125 h 666750"/>
              <a:gd name="connsiteX1" fmla="*/ 186690 w 1941195"/>
              <a:gd name="connsiteY1" fmla="*/ 666750 h 666750"/>
              <a:gd name="connsiteX2" fmla="*/ 276225 w 1941195"/>
              <a:gd name="connsiteY2" fmla="*/ 613410 h 666750"/>
              <a:gd name="connsiteX3" fmla="*/ 268605 w 1941195"/>
              <a:gd name="connsiteY3" fmla="*/ 573405 h 666750"/>
              <a:gd name="connsiteX4" fmla="*/ 281940 w 1941195"/>
              <a:gd name="connsiteY4" fmla="*/ 529590 h 666750"/>
              <a:gd name="connsiteX5" fmla="*/ 308610 w 1941195"/>
              <a:gd name="connsiteY5" fmla="*/ 506730 h 666750"/>
              <a:gd name="connsiteX6" fmla="*/ 350520 w 1941195"/>
              <a:gd name="connsiteY6" fmla="*/ 493395 h 666750"/>
              <a:gd name="connsiteX7" fmla="*/ 485775 w 1941195"/>
              <a:gd name="connsiteY7" fmla="*/ 451485 h 666750"/>
              <a:gd name="connsiteX8" fmla="*/ 518160 w 1941195"/>
              <a:gd name="connsiteY8" fmla="*/ 417195 h 666750"/>
              <a:gd name="connsiteX9" fmla="*/ 556260 w 1941195"/>
              <a:gd name="connsiteY9" fmla="*/ 405765 h 666750"/>
              <a:gd name="connsiteX10" fmla="*/ 584835 w 1941195"/>
              <a:gd name="connsiteY10" fmla="*/ 422910 h 666750"/>
              <a:gd name="connsiteX11" fmla="*/ 619125 w 1941195"/>
              <a:gd name="connsiteY11" fmla="*/ 407670 h 666750"/>
              <a:gd name="connsiteX12" fmla="*/ 687705 w 1941195"/>
              <a:gd name="connsiteY12" fmla="*/ 413385 h 666750"/>
              <a:gd name="connsiteX13" fmla="*/ 763905 w 1941195"/>
              <a:gd name="connsiteY13" fmla="*/ 358140 h 666750"/>
              <a:gd name="connsiteX14" fmla="*/ 800100 w 1941195"/>
              <a:gd name="connsiteY14" fmla="*/ 327660 h 666750"/>
              <a:gd name="connsiteX15" fmla="*/ 834390 w 1941195"/>
              <a:gd name="connsiteY15" fmla="*/ 342900 h 666750"/>
              <a:gd name="connsiteX16" fmla="*/ 864870 w 1941195"/>
              <a:gd name="connsiteY16" fmla="*/ 321945 h 666750"/>
              <a:gd name="connsiteX17" fmla="*/ 885825 w 1941195"/>
              <a:gd name="connsiteY17" fmla="*/ 337185 h 666750"/>
              <a:gd name="connsiteX18" fmla="*/ 901065 w 1941195"/>
              <a:gd name="connsiteY18" fmla="*/ 360045 h 666750"/>
              <a:gd name="connsiteX19" fmla="*/ 895350 w 1941195"/>
              <a:gd name="connsiteY19" fmla="*/ 390525 h 666750"/>
              <a:gd name="connsiteX20" fmla="*/ 910590 w 1941195"/>
              <a:gd name="connsiteY20" fmla="*/ 405765 h 666750"/>
              <a:gd name="connsiteX21" fmla="*/ 935355 w 1941195"/>
              <a:gd name="connsiteY21" fmla="*/ 440055 h 666750"/>
              <a:gd name="connsiteX22" fmla="*/ 954405 w 1941195"/>
              <a:gd name="connsiteY22" fmla="*/ 407670 h 666750"/>
              <a:gd name="connsiteX23" fmla="*/ 1003935 w 1941195"/>
              <a:gd name="connsiteY23" fmla="*/ 407670 h 666750"/>
              <a:gd name="connsiteX24" fmla="*/ 1068705 w 1941195"/>
              <a:gd name="connsiteY24" fmla="*/ 384810 h 666750"/>
              <a:gd name="connsiteX25" fmla="*/ 1299210 w 1941195"/>
              <a:gd name="connsiteY25" fmla="*/ 274320 h 666750"/>
              <a:gd name="connsiteX26" fmla="*/ 1598295 w 1941195"/>
              <a:gd name="connsiteY26" fmla="*/ 318135 h 666750"/>
              <a:gd name="connsiteX27" fmla="*/ 1636395 w 1941195"/>
              <a:gd name="connsiteY27" fmla="*/ 375285 h 666750"/>
              <a:gd name="connsiteX28" fmla="*/ 1783080 w 1941195"/>
              <a:gd name="connsiteY28" fmla="*/ 388620 h 666750"/>
              <a:gd name="connsiteX29" fmla="*/ 1792605 w 1941195"/>
              <a:gd name="connsiteY29" fmla="*/ 434340 h 666750"/>
              <a:gd name="connsiteX30" fmla="*/ 1805940 w 1941195"/>
              <a:gd name="connsiteY30" fmla="*/ 466725 h 666750"/>
              <a:gd name="connsiteX31" fmla="*/ 1807845 w 1941195"/>
              <a:gd name="connsiteY31" fmla="*/ 493395 h 666750"/>
              <a:gd name="connsiteX32" fmla="*/ 1794510 w 1941195"/>
              <a:gd name="connsiteY32" fmla="*/ 529590 h 666750"/>
              <a:gd name="connsiteX33" fmla="*/ 1777365 w 1941195"/>
              <a:gd name="connsiteY33" fmla="*/ 541020 h 666750"/>
              <a:gd name="connsiteX34" fmla="*/ 1796415 w 1941195"/>
              <a:gd name="connsiteY34" fmla="*/ 598170 h 666750"/>
              <a:gd name="connsiteX35" fmla="*/ 1807845 w 1941195"/>
              <a:gd name="connsiteY35" fmla="*/ 546735 h 666750"/>
              <a:gd name="connsiteX36" fmla="*/ 1826895 w 1941195"/>
              <a:gd name="connsiteY36" fmla="*/ 512445 h 666750"/>
              <a:gd name="connsiteX37" fmla="*/ 1847850 w 1941195"/>
              <a:gd name="connsiteY37" fmla="*/ 487680 h 666750"/>
              <a:gd name="connsiteX38" fmla="*/ 1832610 w 1941195"/>
              <a:gd name="connsiteY38" fmla="*/ 453390 h 666750"/>
              <a:gd name="connsiteX39" fmla="*/ 1838325 w 1941195"/>
              <a:gd name="connsiteY39" fmla="*/ 398145 h 666750"/>
              <a:gd name="connsiteX40" fmla="*/ 1870710 w 1941195"/>
              <a:gd name="connsiteY40" fmla="*/ 394335 h 666750"/>
              <a:gd name="connsiteX41" fmla="*/ 1908810 w 1941195"/>
              <a:gd name="connsiteY41" fmla="*/ 375285 h 666750"/>
              <a:gd name="connsiteX42" fmla="*/ 1941195 w 1941195"/>
              <a:gd name="connsiteY42" fmla="*/ 367665 h 666750"/>
              <a:gd name="connsiteX43" fmla="*/ 1882140 w 1941195"/>
              <a:gd name="connsiteY43" fmla="*/ 186690 h 666750"/>
              <a:gd name="connsiteX44" fmla="*/ 1804035 w 1941195"/>
              <a:gd name="connsiteY44" fmla="*/ 0 h 666750"/>
              <a:gd name="connsiteX45" fmla="*/ 232410 w 1941195"/>
              <a:gd name="connsiteY45" fmla="*/ 11430 h 666750"/>
              <a:gd name="connsiteX46" fmla="*/ 0 w 1941195"/>
              <a:gd name="connsiteY46" fmla="*/ 527685 h 666750"/>
              <a:gd name="connsiteX47" fmla="*/ 66675 w 1941195"/>
              <a:gd name="connsiteY47" fmla="*/ 619125 h 666750"/>
              <a:gd name="connsiteX0" fmla="*/ 66675 w 1941195"/>
              <a:gd name="connsiteY0" fmla="*/ 619125 h 666750"/>
              <a:gd name="connsiteX1" fmla="*/ 186690 w 1941195"/>
              <a:gd name="connsiteY1" fmla="*/ 666750 h 666750"/>
              <a:gd name="connsiteX2" fmla="*/ 276225 w 1941195"/>
              <a:gd name="connsiteY2" fmla="*/ 613410 h 666750"/>
              <a:gd name="connsiteX3" fmla="*/ 268605 w 1941195"/>
              <a:gd name="connsiteY3" fmla="*/ 573405 h 666750"/>
              <a:gd name="connsiteX4" fmla="*/ 281940 w 1941195"/>
              <a:gd name="connsiteY4" fmla="*/ 529590 h 666750"/>
              <a:gd name="connsiteX5" fmla="*/ 308610 w 1941195"/>
              <a:gd name="connsiteY5" fmla="*/ 506730 h 666750"/>
              <a:gd name="connsiteX6" fmla="*/ 350520 w 1941195"/>
              <a:gd name="connsiteY6" fmla="*/ 493395 h 666750"/>
              <a:gd name="connsiteX7" fmla="*/ 485775 w 1941195"/>
              <a:gd name="connsiteY7" fmla="*/ 451485 h 666750"/>
              <a:gd name="connsiteX8" fmla="*/ 518160 w 1941195"/>
              <a:gd name="connsiteY8" fmla="*/ 417195 h 666750"/>
              <a:gd name="connsiteX9" fmla="*/ 556260 w 1941195"/>
              <a:gd name="connsiteY9" fmla="*/ 405765 h 666750"/>
              <a:gd name="connsiteX10" fmla="*/ 584835 w 1941195"/>
              <a:gd name="connsiteY10" fmla="*/ 422910 h 666750"/>
              <a:gd name="connsiteX11" fmla="*/ 619125 w 1941195"/>
              <a:gd name="connsiteY11" fmla="*/ 407670 h 666750"/>
              <a:gd name="connsiteX12" fmla="*/ 687705 w 1941195"/>
              <a:gd name="connsiteY12" fmla="*/ 413385 h 666750"/>
              <a:gd name="connsiteX13" fmla="*/ 763905 w 1941195"/>
              <a:gd name="connsiteY13" fmla="*/ 358140 h 666750"/>
              <a:gd name="connsiteX14" fmla="*/ 800100 w 1941195"/>
              <a:gd name="connsiteY14" fmla="*/ 327660 h 666750"/>
              <a:gd name="connsiteX15" fmla="*/ 834390 w 1941195"/>
              <a:gd name="connsiteY15" fmla="*/ 342900 h 666750"/>
              <a:gd name="connsiteX16" fmla="*/ 864870 w 1941195"/>
              <a:gd name="connsiteY16" fmla="*/ 321945 h 666750"/>
              <a:gd name="connsiteX17" fmla="*/ 885825 w 1941195"/>
              <a:gd name="connsiteY17" fmla="*/ 337185 h 666750"/>
              <a:gd name="connsiteX18" fmla="*/ 901065 w 1941195"/>
              <a:gd name="connsiteY18" fmla="*/ 360045 h 666750"/>
              <a:gd name="connsiteX19" fmla="*/ 895350 w 1941195"/>
              <a:gd name="connsiteY19" fmla="*/ 390525 h 666750"/>
              <a:gd name="connsiteX20" fmla="*/ 910590 w 1941195"/>
              <a:gd name="connsiteY20" fmla="*/ 405765 h 666750"/>
              <a:gd name="connsiteX21" fmla="*/ 935355 w 1941195"/>
              <a:gd name="connsiteY21" fmla="*/ 440055 h 666750"/>
              <a:gd name="connsiteX22" fmla="*/ 954405 w 1941195"/>
              <a:gd name="connsiteY22" fmla="*/ 407670 h 666750"/>
              <a:gd name="connsiteX23" fmla="*/ 1003935 w 1941195"/>
              <a:gd name="connsiteY23" fmla="*/ 407670 h 666750"/>
              <a:gd name="connsiteX24" fmla="*/ 1068705 w 1941195"/>
              <a:gd name="connsiteY24" fmla="*/ 384810 h 666750"/>
              <a:gd name="connsiteX25" fmla="*/ 1299210 w 1941195"/>
              <a:gd name="connsiteY25" fmla="*/ 274320 h 666750"/>
              <a:gd name="connsiteX26" fmla="*/ 1598295 w 1941195"/>
              <a:gd name="connsiteY26" fmla="*/ 318135 h 666750"/>
              <a:gd name="connsiteX27" fmla="*/ 1636395 w 1941195"/>
              <a:gd name="connsiteY27" fmla="*/ 375285 h 666750"/>
              <a:gd name="connsiteX28" fmla="*/ 1783080 w 1941195"/>
              <a:gd name="connsiteY28" fmla="*/ 388620 h 666750"/>
              <a:gd name="connsiteX29" fmla="*/ 1792605 w 1941195"/>
              <a:gd name="connsiteY29" fmla="*/ 434340 h 666750"/>
              <a:gd name="connsiteX30" fmla="*/ 1805940 w 1941195"/>
              <a:gd name="connsiteY30" fmla="*/ 466725 h 666750"/>
              <a:gd name="connsiteX31" fmla="*/ 1807845 w 1941195"/>
              <a:gd name="connsiteY31" fmla="*/ 493395 h 666750"/>
              <a:gd name="connsiteX32" fmla="*/ 1794510 w 1941195"/>
              <a:gd name="connsiteY32" fmla="*/ 529590 h 666750"/>
              <a:gd name="connsiteX33" fmla="*/ 1777365 w 1941195"/>
              <a:gd name="connsiteY33" fmla="*/ 541020 h 666750"/>
              <a:gd name="connsiteX34" fmla="*/ 1796415 w 1941195"/>
              <a:gd name="connsiteY34" fmla="*/ 598170 h 666750"/>
              <a:gd name="connsiteX35" fmla="*/ 1804035 w 1941195"/>
              <a:gd name="connsiteY35" fmla="*/ 550545 h 666750"/>
              <a:gd name="connsiteX36" fmla="*/ 1826895 w 1941195"/>
              <a:gd name="connsiteY36" fmla="*/ 512445 h 666750"/>
              <a:gd name="connsiteX37" fmla="*/ 1847850 w 1941195"/>
              <a:gd name="connsiteY37" fmla="*/ 487680 h 666750"/>
              <a:gd name="connsiteX38" fmla="*/ 1832610 w 1941195"/>
              <a:gd name="connsiteY38" fmla="*/ 453390 h 666750"/>
              <a:gd name="connsiteX39" fmla="*/ 1838325 w 1941195"/>
              <a:gd name="connsiteY39" fmla="*/ 398145 h 666750"/>
              <a:gd name="connsiteX40" fmla="*/ 1870710 w 1941195"/>
              <a:gd name="connsiteY40" fmla="*/ 394335 h 666750"/>
              <a:gd name="connsiteX41" fmla="*/ 1908810 w 1941195"/>
              <a:gd name="connsiteY41" fmla="*/ 375285 h 666750"/>
              <a:gd name="connsiteX42" fmla="*/ 1941195 w 1941195"/>
              <a:gd name="connsiteY42" fmla="*/ 367665 h 666750"/>
              <a:gd name="connsiteX43" fmla="*/ 1882140 w 1941195"/>
              <a:gd name="connsiteY43" fmla="*/ 186690 h 666750"/>
              <a:gd name="connsiteX44" fmla="*/ 1804035 w 1941195"/>
              <a:gd name="connsiteY44" fmla="*/ 0 h 666750"/>
              <a:gd name="connsiteX45" fmla="*/ 232410 w 1941195"/>
              <a:gd name="connsiteY45" fmla="*/ 11430 h 666750"/>
              <a:gd name="connsiteX46" fmla="*/ 0 w 1941195"/>
              <a:gd name="connsiteY46" fmla="*/ 527685 h 666750"/>
              <a:gd name="connsiteX47" fmla="*/ 66675 w 1941195"/>
              <a:gd name="connsiteY47" fmla="*/ 619125 h 666750"/>
              <a:gd name="connsiteX0" fmla="*/ 66675 w 1941195"/>
              <a:gd name="connsiteY0" fmla="*/ 619125 h 666750"/>
              <a:gd name="connsiteX1" fmla="*/ 186690 w 1941195"/>
              <a:gd name="connsiteY1" fmla="*/ 666750 h 666750"/>
              <a:gd name="connsiteX2" fmla="*/ 276225 w 1941195"/>
              <a:gd name="connsiteY2" fmla="*/ 613410 h 666750"/>
              <a:gd name="connsiteX3" fmla="*/ 268605 w 1941195"/>
              <a:gd name="connsiteY3" fmla="*/ 573405 h 666750"/>
              <a:gd name="connsiteX4" fmla="*/ 281940 w 1941195"/>
              <a:gd name="connsiteY4" fmla="*/ 529590 h 666750"/>
              <a:gd name="connsiteX5" fmla="*/ 308610 w 1941195"/>
              <a:gd name="connsiteY5" fmla="*/ 506730 h 666750"/>
              <a:gd name="connsiteX6" fmla="*/ 350520 w 1941195"/>
              <a:gd name="connsiteY6" fmla="*/ 493395 h 666750"/>
              <a:gd name="connsiteX7" fmla="*/ 485775 w 1941195"/>
              <a:gd name="connsiteY7" fmla="*/ 451485 h 666750"/>
              <a:gd name="connsiteX8" fmla="*/ 518160 w 1941195"/>
              <a:gd name="connsiteY8" fmla="*/ 417195 h 666750"/>
              <a:gd name="connsiteX9" fmla="*/ 556260 w 1941195"/>
              <a:gd name="connsiteY9" fmla="*/ 405765 h 666750"/>
              <a:gd name="connsiteX10" fmla="*/ 584835 w 1941195"/>
              <a:gd name="connsiteY10" fmla="*/ 422910 h 666750"/>
              <a:gd name="connsiteX11" fmla="*/ 619125 w 1941195"/>
              <a:gd name="connsiteY11" fmla="*/ 407670 h 666750"/>
              <a:gd name="connsiteX12" fmla="*/ 687705 w 1941195"/>
              <a:gd name="connsiteY12" fmla="*/ 413385 h 666750"/>
              <a:gd name="connsiteX13" fmla="*/ 763905 w 1941195"/>
              <a:gd name="connsiteY13" fmla="*/ 358140 h 666750"/>
              <a:gd name="connsiteX14" fmla="*/ 800100 w 1941195"/>
              <a:gd name="connsiteY14" fmla="*/ 327660 h 666750"/>
              <a:gd name="connsiteX15" fmla="*/ 834390 w 1941195"/>
              <a:gd name="connsiteY15" fmla="*/ 342900 h 666750"/>
              <a:gd name="connsiteX16" fmla="*/ 864870 w 1941195"/>
              <a:gd name="connsiteY16" fmla="*/ 321945 h 666750"/>
              <a:gd name="connsiteX17" fmla="*/ 885825 w 1941195"/>
              <a:gd name="connsiteY17" fmla="*/ 337185 h 666750"/>
              <a:gd name="connsiteX18" fmla="*/ 901065 w 1941195"/>
              <a:gd name="connsiteY18" fmla="*/ 360045 h 666750"/>
              <a:gd name="connsiteX19" fmla="*/ 895350 w 1941195"/>
              <a:gd name="connsiteY19" fmla="*/ 390525 h 666750"/>
              <a:gd name="connsiteX20" fmla="*/ 910590 w 1941195"/>
              <a:gd name="connsiteY20" fmla="*/ 405765 h 666750"/>
              <a:gd name="connsiteX21" fmla="*/ 935355 w 1941195"/>
              <a:gd name="connsiteY21" fmla="*/ 440055 h 666750"/>
              <a:gd name="connsiteX22" fmla="*/ 954405 w 1941195"/>
              <a:gd name="connsiteY22" fmla="*/ 407670 h 666750"/>
              <a:gd name="connsiteX23" fmla="*/ 1003935 w 1941195"/>
              <a:gd name="connsiteY23" fmla="*/ 407670 h 666750"/>
              <a:gd name="connsiteX24" fmla="*/ 1068705 w 1941195"/>
              <a:gd name="connsiteY24" fmla="*/ 384810 h 666750"/>
              <a:gd name="connsiteX25" fmla="*/ 1299210 w 1941195"/>
              <a:gd name="connsiteY25" fmla="*/ 274320 h 666750"/>
              <a:gd name="connsiteX26" fmla="*/ 1598295 w 1941195"/>
              <a:gd name="connsiteY26" fmla="*/ 318135 h 666750"/>
              <a:gd name="connsiteX27" fmla="*/ 1636395 w 1941195"/>
              <a:gd name="connsiteY27" fmla="*/ 375285 h 666750"/>
              <a:gd name="connsiteX28" fmla="*/ 1783080 w 1941195"/>
              <a:gd name="connsiteY28" fmla="*/ 388620 h 666750"/>
              <a:gd name="connsiteX29" fmla="*/ 1792605 w 1941195"/>
              <a:gd name="connsiteY29" fmla="*/ 434340 h 666750"/>
              <a:gd name="connsiteX30" fmla="*/ 1805940 w 1941195"/>
              <a:gd name="connsiteY30" fmla="*/ 466725 h 666750"/>
              <a:gd name="connsiteX31" fmla="*/ 1807845 w 1941195"/>
              <a:gd name="connsiteY31" fmla="*/ 493395 h 666750"/>
              <a:gd name="connsiteX32" fmla="*/ 1794510 w 1941195"/>
              <a:gd name="connsiteY32" fmla="*/ 529590 h 666750"/>
              <a:gd name="connsiteX33" fmla="*/ 1777365 w 1941195"/>
              <a:gd name="connsiteY33" fmla="*/ 541020 h 666750"/>
              <a:gd name="connsiteX34" fmla="*/ 1802130 w 1941195"/>
              <a:gd name="connsiteY34" fmla="*/ 609600 h 666750"/>
              <a:gd name="connsiteX35" fmla="*/ 1804035 w 1941195"/>
              <a:gd name="connsiteY35" fmla="*/ 550545 h 666750"/>
              <a:gd name="connsiteX36" fmla="*/ 1826895 w 1941195"/>
              <a:gd name="connsiteY36" fmla="*/ 512445 h 666750"/>
              <a:gd name="connsiteX37" fmla="*/ 1847850 w 1941195"/>
              <a:gd name="connsiteY37" fmla="*/ 487680 h 666750"/>
              <a:gd name="connsiteX38" fmla="*/ 1832610 w 1941195"/>
              <a:gd name="connsiteY38" fmla="*/ 453390 h 666750"/>
              <a:gd name="connsiteX39" fmla="*/ 1838325 w 1941195"/>
              <a:gd name="connsiteY39" fmla="*/ 398145 h 666750"/>
              <a:gd name="connsiteX40" fmla="*/ 1870710 w 1941195"/>
              <a:gd name="connsiteY40" fmla="*/ 394335 h 666750"/>
              <a:gd name="connsiteX41" fmla="*/ 1908810 w 1941195"/>
              <a:gd name="connsiteY41" fmla="*/ 375285 h 666750"/>
              <a:gd name="connsiteX42" fmla="*/ 1941195 w 1941195"/>
              <a:gd name="connsiteY42" fmla="*/ 367665 h 666750"/>
              <a:gd name="connsiteX43" fmla="*/ 1882140 w 1941195"/>
              <a:gd name="connsiteY43" fmla="*/ 186690 h 666750"/>
              <a:gd name="connsiteX44" fmla="*/ 1804035 w 1941195"/>
              <a:gd name="connsiteY44" fmla="*/ 0 h 666750"/>
              <a:gd name="connsiteX45" fmla="*/ 232410 w 1941195"/>
              <a:gd name="connsiteY45" fmla="*/ 11430 h 666750"/>
              <a:gd name="connsiteX46" fmla="*/ 0 w 1941195"/>
              <a:gd name="connsiteY46" fmla="*/ 527685 h 666750"/>
              <a:gd name="connsiteX47" fmla="*/ 66675 w 1941195"/>
              <a:gd name="connsiteY47" fmla="*/ 619125 h 666750"/>
              <a:gd name="connsiteX0" fmla="*/ 66675 w 1941195"/>
              <a:gd name="connsiteY0" fmla="*/ 619125 h 666750"/>
              <a:gd name="connsiteX1" fmla="*/ 186690 w 1941195"/>
              <a:gd name="connsiteY1" fmla="*/ 666750 h 666750"/>
              <a:gd name="connsiteX2" fmla="*/ 276225 w 1941195"/>
              <a:gd name="connsiteY2" fmla="*/ 613410 h 666750"/>
              <a:gd name="connsiteX3" fmla="*/ 268605 w 1941195"/>
              <a:gd name="connsiteY3" fmla="*/ 573405 h 666750"/>
              <a:gd name="connsiteX4" fmla="*/ 281940 w 1941195"/>
              <a:gd name="connsiteY4" fmla="*/ 529590 h 666750"/>
              <a:gd name="connsiteX5" fmla="*/ 308610 w 1941195"/>
              <a:gd name="connsiteY5" fmla="*/ 506730 h 666750"/>
              <a:gd name="connsiteX6" fmla="*/ 350520 w 1941195"/>
              <a:gd name="connsiteY6" fmla="*/ 493395 h 666750"/>
              <a:gd name="connsiteX7" fmla="*/ 485775 w 1941195"/>
              <a:gd name="connsiteY7" fmla="*/ 451485 h 666750"/>
              <a:gd name="connsiteX8" fmla="*/ 518160 w 1941195"/>
              <a:gd name="connsiteY8" fmla="*/ 417195 h 666750"/>
              <a:gd name="connsiteX9" fmla="*/ 556260 w 1941195"/>
              <a:gd name="connsiteY9" fmla="*/ 405765 h 666750"/>
              <a:gd name="connsiteX10" fmla="*/ 584835 w 1941195"/>
              <a:gd name="connsiteY10" fmla="*/ 422910 h 666750"/>
              <a:gd name="connsiteX11" fmla="*/ 619125 w 1941195"/>
              <a:gd name="connsiteY11" fmla="*/ 407670 h 666750"/>
              <a:gd name="connsiteX12" fmla="*/ 687705 w 1941195"/>
              <a:gd name="connsiteY12" fmla="*/ 413385 h 666750"/>
              <a:gd name="connsiteX13" fmla="*/ 763905 w 1941195"/>
              <a:gd name="connsiteY13" fmla="*/ 358140 h 666750"/>
              <a:gd name="connsiteX14" fmla="*/ 800100 w 1941195"/>
              <a:gd name="connsiteY14" fmla="*/ 327660 h 666750"/>
              <a:gd name="connsiteX15" fmla="*/ 834390 w 1941195"/>
              <a:gd name="connsiteY15" fmla="*/ 342900 h 666750"/>
              <a:gd name="connsiteX16" fmla="*/ 864870 w 1941195"/>
              <a:gd name="connsiteY16" fmla="*/ 321945 h 666750"/>
              <a:gd name="connsiteX17" fmla="*/ 885825 w 1941195"/>
              <a:gd name="connsiteY17" fmla="*/ 337185 h 666750"/>
              <a:gd name="connsiteX18" fmla="*/ 901065 w 1941195"/>
              <a:gd name="connsiteY18" fmla="*/ 360045 h 666750"/>
              <a:gd name="connsiteX19" fmla="*/ 895350 w 1941195"/>
              <a:gd name="connsiteY19" fmla="*/ 390525 h 666750"/>
              <a:gd name="connsiteX20" fmla="*/ 910590 w 1941195"/>
              <a:gd name="connsiteY20" fmla="*/ 405765 h 666750"/>
              <a:gd name="connsiteX21" fmla="*/ 935355 w 1941195"/>
              <a:gd name="connsiteY21" fmla="*/ 440055 h 666750"/>
              <a:gd name="connsiteX22" fmla="*/ 954405 w 1941195"/>
              <a:gd name="connsiteY22" fmla="*/ 407670 h 666750"/>
              <a:gd name="connsiteX23" fmla="*/ 1003935 w 1941195"/>
              <a:gd name="connsiteY23" fmla="*/ 407670 h 666750"/>
              <a:gd name="connsiteX24" fmla="*/ 1068705 w 1941195"/>
              <a:gd name="connsiteY24" fmla="*/ 384810 h 666750"/>
              <a:gd name="connsiteX25" fmla="*/ 1299210 w 1941195"/>
              <a:gd name="connsiteY25" fmla="*/ 274320 h 666750"/>
              <a:gd name="connsiteX26" fmla="*/ 1598295 w 1941195"/>
              <a:gd name="connsiteY26" fmla="*/ 318135 h 666750"/>
              <a:gd name="connsiteX27" fmla="*/ 1636395 w 1941195"/>
              <a:gd name="connsiteY27" fmla="*/ 375285 h 666750"/>
              <a:gd name="connsiteX28" fmla="*/ 1783080 w 1941195"/>
              <a:gd name="connsiteY28" fmla="*/ 388620 h 666750"/>
              <a:gd name="connsiteX29" fmla="*/ 1792605 w 1941195"/>
              <a:gd name="connsiteY29" fmla="*/ 434340 h 666750"/>
              <a:gd name="connsiteX30" fmla="*/ 1805940 w 1941195"/>
              <a:gd name="connsiteY30" fmla="*/ 466725 h 666750"/>
              <a:gd name="connsiteX31" fmla="*/ 1807845 w 1941195"/>
              <a:gd name="connsiteY31" fmla="*/ 493395 h 666750"/>
              <a:gd name="connsiteX32" fmla="*/ 1794510 w 1941195"/>
              <a:gd name="connsiteY32" fmla="*/ 529590 h 666750"/>
              <a:gd name="connsiteX33" fmla="*/ 1769745 w 1941195"/>
              <a:gd name="connsiteY33" fmla="*/ 563880 h 666750"/>
              <a:gd name="connsiteX34" fmla="*/ 1802130 w 1941195"/>
              <a:gd name="connsiteY34" fmla="*/ 609600 h 666750"/>
              <a:gd name="connsiteX35" fmla="*/ 1804035 w 1941195"/>
              <a:gd name="connsiteY35" fmla="*/ 550545 h 666750"/>
              <a:gd name="connsiteX36" fmla="*/ 1826895 w 1941195"/>
              <a:gd name="connsiteY36" fmla="*/ 512445 h 666750"/>
              <a:gd name="connsiteX37" fmla="*/ 1847850 w 1941195"/>
              <a:gd name="connsiteY37" fmla="*/ 487680 h 666750"/>
              <a:gd name="connsiteX38" fmla="*/ 1832610 w 1941195"/>
              <a:gd name="connsiteY38" fmla="*/ 453390 h 666750"/>
              <a:gd name="connsiteX39" fmla="*/ 1838325 w 1941195"/>
              <a:gd name="connsiteY39" fmla="*/ 398145 h 666750"/>
              <a:gd name="connsiteX40" fmla="*/ 1870710 w 1941195"/>
              <a:gd name="connsiteY40" fmla="*/ 394335 h 666750"/>
              <a:gd name="connsiteX41" fmla="*/ 1908810 w 1941195"/>
              <a:gd name="connsiteY41" fmla="*/ 375285 h 666750"/>
              <a:gd name="connsiteX42" fmla="*/ 1941195 w 1941195"/>
              <a:gd name="connsiteY42" fmla="*/ 367665 h 666750"/>
              <a:gd name="connsiteX43" fmla="*/ 1882140 w 1941195"/>
              <a:gd name="connsiteY43" fmla="*/ 186690 h 666750"/>
              <a:gd name="connsiteX44" fmla="*/ 1804035 w 1941195"/>
              <a:gd name="connsiteY44" fmla="*/ 0 h 666750"/>
              <a:gd name="connsiteX45" fmla="*/ 232410 w 1941195"/>
              <a:gd name="connsiteY45" fmla="*/ 11430 h 666750"/>
              <a:gd name="connsiteX46" fmla="*/ 0 w 1941195"/>
              <a:gd name="connsiteY46" fmla="*/ 527685 h 666750"/>
              <a:gd name="connsiteX47" fmla="*/ 66675 w 1941195"/>
              <a:gd name="connsiteY47" fmla="*/ 619125 h 666750"/>
              <a:gd name="connsiteX0" fmla="*/ 66675 w 1941195"/>
              <a:gd name="connsiteY0" fmla="*/ 619125 h 666750"/>
              <a:gd name="connsiteX1" fmla="*/ 186690 w 1941195"/>
              <a:gd name="connsiteY1" fmla="*/ 666750 h 666750"/>
              <a:gd name="connsiteX2" fmla="*/ 276225 w 1941195"/>
              <a:gd name="connsiteY2" fmla="*/ 613410 h 666750"/>
              <a:gd name="connsiteX3" fmla="*/ 268605 w 1941195"/>
              <a:gd name="connsiteY3" fmla="*/ 573405 h 666750"/>
              <a:gd name="connsiteX4" fmla="*/ 281940 w 1941195"/>
              <a:gd name="connsiteY4" fmla="*/ 529590 h 666750"/>
              <a:gd name="connsiteX5" fmla="*/ 308610 w 1941195"/>
              <a:gd name="connsiteY5" fmla="*/ 506730 h 666750"/>
              <a:gd name="connsiteX6" fmla="*/ 350520 w 1941195"/>
              <a:gd name="connsiteY6" fmla="*/ 493395 h 666750"/>
              <a:gd name="connsiteX7" fmla="*/ 485775 w 1941195"/>
              <a:gd name="connsiteY7" fmla="*/ 451485 h 666750"/>
              <a:gd name="connsiteX8" fmla="*/ 518160 w 1941195"/>
              <a:gd name="connsiteY8" fmla="*/ 417195 h 666750"/>
              <a:gd name="connsiteX9" fmla="*/ 556260 w 1941195"/>
              <a:gd name="connsiteY9" fmla="*/ 405765 h 666750"/>
              <a:gd name="connsiteX10" fmla="*/ 584835 w 1941195"/>
              <a:gd name="connsiteY10" fmla="*/ 422910 h 666750"/>
              <a:gd name="connsiteX11" fmla="*/ 619125 w 1941195"/>
              <a:gd name="connsiteY11" fmla="*/ 407670 h 666750"/>
              <a:gd name="connsiteX12" fmla="*/ 687705 w 1941195"/>
              <a:gd name="connsiteY12" fmla="*/ 413385 h 666750"/>
              <a:gd name="connsiteX13" fmla="*/ 763905 w 1941195"/>
              <a:gd name="connsiteY13" fmla="*/ 358140 h 666750"/>
              <a:gd name="connsiteX14" fmla="*/ 800100 w 1941195"/>
              <a:gd name="connsiteY14" fmla="*/ 327660 h 666750"/>
              <a:gd name="connsiteX15" fmla="*/ 834390 w 1941195"/>
              <a:gd name="connsiteY15" fmla="*/ 342900 h 666750"/>
              <a:gd name="connsiteX16" fmla="*/ 864870 w 1941195"/>
              <a:gd name="connsiteY16" fmla="*/ 321945 h 666750"/>
              <a:gd name="connsiteX17" fmla="*/ 885825 w 1941195"/>
              <a:gd name="connsiteY17" fmla="*/ 337185 h 666750"/>
              <a:gd name="connsiteX18" fmla="*/ 901065 w 1941195"/>
              <a:gd name="connsiteY18" fmla="*/ 360045 h 666750"/>
              <a:gd name="connsiteX19" fmla="*/ 895350 w 1941195"/>
              <a:gd name="connsiteY19" fmla="*/ 390525 h 666750"/>
              <a:gd name="connsiteX20" fmla="*/ 910590 w 1941195"/>
              <a:gd name="connsiteY20" fmla="*/ 405765 h 666750"/>
              <a:gd name="connsiteX21" fmla="*/ 935355 w 1941195"/>
              <a:gd name="connsiteY21" fmla="*/ 440055 h 666750"/>
              <a:gd name="connsiteX22" fmla="*/ 954405 w 1941195"/>
              <a:gd name="connsiteY22" fmla="*/ 407670 h 666750"/>
              <a:gd name="connsiteX23" fmla="*/ 1003935 w 1941195"/>
              <a:gd name="connsiteY23" fmla="*/ 407670 h 666750"/>
              <a:gd name="connsiteX24" fmla="*/ 1068705 w 1941195"/>
              <a:gd name="connsiteY24" fmla="*/ 384810 h 666750"/>
              <a:gd name="connsiteX25" fmla="*/ 1299210 w 1941195"/>
              <a:gd name="connsiteY25" fmla="*/ 274320 h 666750"/>
              <a:gd name="connsiteX26" fmla="*/ 1598295 w 1941195"/>
              <a:gd name="connsiteY26" fmla="*/ 318135 h 666750"/>
              <a:gd name="connsiteX27" fmla="*/ 1636395 w 1941195"/>
              <a:gd name="connsiteY27" fmla="*/ 375285 h 666750"/>
              <a:gd name="connsiteX28" fmla="*/ 1783080 w 1941195"/>
              <a:gd name="connsiteY28" fmla="*/ 388620 h 666750"/>
              <a:gd name="connsiteX29" fmla="*/ 1792605 w 1941195"/>
              <a:gd name="connsiteY29" fmla="*/ 434340 h 666750"/>
              <a:gd name="connsiteX30" fmla="*/ 1805940 w 1941195"/>
              <a:gd name="connsiteY30" fmla="*/ 466725 h 666750"/>
              <a:gd name="connsiteX31" fmla="*/ 1807845 w 1941195"/>
              <a:gd name="connsiteY31" fmla="*/ 493395 h 666750"/>
              <a:gd name="connsiteX32" fmla="*/ 1786890 w 1941195"/>
              <a:gd name="connsiteY32" fmla="*/ 521970 h 666750"/>
              <a:gd name="connsiteX33" fmla="*/ 1769745 w 1941195"/>
              <a:gd name="connsiteY33" fmla="*/ 563880 h 666750"/>
              <a:gd name="connsiteX34" fmla="*/ 1802130 w 1941195"/>
              <a:gd name="connsiteY34" fmla="*/ 609600 h 666750"/>
              <a:gd name="connsiteX35" fmla="*/ 1804035 w 1941195"/>
              <a:gd name="connsiteY35" fmla="*/ 550545 h 666750"/>
              <a:gd name="connsiteX36" fmla="*/ 1826895 w 1941195"/>
              <a:gd name="connsiteY36" fmla="*/ 512445 h 666750"/>
              <a:gd name="connsiteX37" fmla="*/ 1847850 w 1941195"/>
              <a:gd name="connsiteY37" fmla="*/ 487680 h 666750"/>
              <a:gd name="connsiteX38" fmla="*/ 1832610 w 1941195"/>
              <a:gd name="connsiteY38" fmla="*/ 453390 h 666750"/>
              <a:gd name="connsiteX39" fmla="*/ 1838325 w 1941195"/>
              <a:gd name="connsiteY39" fmla="*/ 398145 h 666750"/>
              <a:gd name="connsiteX40" fmla="*/ 1870710 w 1941195"/>
              <a:gd name="connsiteY40" fmla="*/ 394335 h 666750"/>
              <a:gd name="connsiteX41" fmla="*/ 1908810 w 1941195"/>
              <a:gd name="connsiteY41" fmla="*/ 375285 h 666750"/>
              <a:gd name="connsiteX42" fmla="*/ 1941195 w 1941195"/>
              <a:gd name="connsiteY42" fmla="*/ 367665 h 666750"/>
              <a:gd name="connsiteX43" fmla="*/ 1882140 w 1941195"/>
              <a:gd name="connsiteY43" fmla="*/ 186690 h 666750"/>
              <a:gd name="connsiteX44" fmla="*/ 1804035 w 1941195"/>
              <a:gd name="connsiteY44" fmla="*/ 0 h 666750"/>
              <a:gd name="connsiteX45" fmla="*/ 232410 w 1941195"/>
              <a:gd name="connsiteY45" fmla="*/ 11430 h 666750"/>
              <a:gd name="connsiteX46" fmla="*/ 0 w 1941195"/>
              <a:gd name="connsiteY46" fmla="*/ 527685 h 666750"/>
              <a:gd name="connsiteX47" fmla="*/ 66675 w 1941195"/>
              <a:gd name="connsiteY47" fmla="*/ 619125 h 666750"/>
              <a:gd name="connsiteX0" fmla="*/ 66675 w 1941195"/>
              <a:gd name="connsiteY0" fmla="*/ 619125 h 666750"/>
              <a:gd name="connsiteX1" fmla="*/ 186690 w 1941195"/>
              <a:gd name="connsiteY1" fmla="*/ 666750 h 666750"/>
              <a:gd name="connsiteX2" fmla="*/ 276225 w 1941195"/>
              <a:gd name="connsiteY2" fmla="*/ 613410 h 666750"/>
              <a:gd name="connsiteX3" fmla="*/ 268605 w 1941195"/>
              <a:gd name="connsiteY3" fmla="*/ 573405 h 666750"/>
              <a:gd name="connsiteX4" fmla="*/ 281940 w 1941195"/>
              <a:gd name="connsiteY4" fmla="*/ 529590 h 666750"/>
              <a:gd name="connsiteX5" fmla="*/ 308610 w 1941195"/>
              <a:gd name="connsiteY5" fmla="*/ 506730 h 666750"/>
              <a:gd name="connsiteX6" fmla="*/ 350520 w 1941195"/>
              <a:gd name="connsiteY6" fmla="*/ 493395 h 666750"/>
              <a:gd name="connsiteX7" fmla="*/ 485775 w 1941195"/>
              <a:gd name="connsiteY7" fmla="*/ 451485 h 666750"/>
              <a:gd name="connsiteX8" fmla="*/ 518160 w 1941195"/>
              <a:gd name="connsiteY8" fmla="*/ 417195 h 666750"/>
              <a:gd name="connsiteX9" fmla="*/ 556260 w 1941195"/>
              <a:gd name="connsiteY9" fmla="*/ 405765 h 666750"/>
              <a:gd name="connsiteX10" fmla="*/ 584835 w 1941195"/>
              <a:gd name="connsiteY10" fmla="*/ 422910 h 666750"/>
              <a:gd name="connsiteX11" fmla="*/ 619125 w 1941195"/>
              <a:gd name="connsiteY11" fmla="*/ 407670 h 666750"/>
              <a:gd name="connsiteX12" fmla="*/ 687705 w 1941195"/>
              <a:gd name="connsiteY12" fmla="*/ 413385 h 666750"/>
              <a:gd name="connsiteX13" fmla="*/ 763905 w 1941195"/>
              <a:gd name="connsiteY13" fmla="*/ 358140 h 666750"/>
              <a:gd name="connsiteX14" fmla="*/ 800100 w 1941195"/>
              <a:gd name="connsiteY14" fmla="*/ 327660 h 666750"/>
              <a:gd name="connsiteX15" fmla="*/ 834390 w 1941195"/>
              <a:gd name="connsiteY15" fmla="*/ 342900 h 666750"/>
              <a:gd name="connsiteX16" fmla="*/ 864870 w 1941195"/>
              <a:gd name="connsiteY16" fmla="*/ 321945 h 666750"/>
              <a:gd name="connsiteX17" fmla="*/ 885825 w 1941195"/>
              <a:gd name="connsiteY17" fmla="*/ 337185 h 666750"/>
              <a:gd name="connsiteX18" fmla="*/ 901065 w 1941195"/>
              <a:gd name="connsiteY18" fmla="*/ 360045 h 666750"/>
              <a:gd name="connsiteX19" fmla="*/ 895350 w 1941195"/>
              <a:gd name="connsiteY19" fmla="*/ 390525 h 666750"/>
              <a:gd name="connsiteX20" fmla="*/ 910590 w 1941195"/>
              <a:gd name="connsiteY20" fmla="*/ 405765 h 666750"/>
              <a:gd name="connsiteX21" fmla="*/ 935355 w 1941195"/>
              <a:gd name="connsiteY21" fmla="*/ 440055 h 666750"/>
              <a:gd name="connsiteX22" fmla="*/ 954405 w 1941195"/>
              <a:gd name="connsiteY22" fmla="*/ 407670 h 666750"/>
              <a:gd name="connsiteX23" fmla="*/ 1003935 w 1941195"/>
              <a:gd name="connsiteY23" fmla="*/ 407670 h 666750"/>
              <a:gd name="connsiteX24" fmla="*/ 1068705 w 1941195"/>
              <a:gd name="connsiteY24" fmla="*/ 384810 h 666750"/>
              <a:gd name="connsiteX25" fmla="*/ 1299210 w 1941195"/>
              <a:gd name="connsiteY25" fmla="*/ 274320 h 666750"/>
              <a:gd name="connsiteX26" fmla="*/ 1598295 w 1941195"/>
              <a:gd name="connsiteY26" fmla="*/ 318135 h 666750"/>
              <a:gd name="connsiteX27" fmla="*/ 1636395 w 1941195"/>
              <a:gd name="connsiteY27" fmla="*/ 375285 h 666750"/>
              <a:gd name="connsiteX28" fmla="*/ 1783080 w 1941195"/>
              <a:gd name="connsiteY28" fmla="*/ 388620 h 666750"/>
              <a:gd name="connsiteX29" fmla="*/ 1792605 w 1941195"/>
              <a:gd name="connsiteY29" fmla="*/ 434340 h 666750"/>
              <a:gd name="connsiteX30" fmla="*/ 1805940 w 1941195"/>
              <a:gd name="connsiteY30" fmla="*/ 466725 h 666750"/>
              <a:gd name="connsiteX31" fmla="*/ 1800225 w 1941195"/>
              <a:gd name="connsiteY31" fmla="*/ 493395 h 666750"/>
              <a:gd name="connsiteX32" fmla="*/ 1786890 w 1941195"/>
              <a:gd name="connsiteY32" fmla="*/ 521970 h 666750"/>
              <a:gd name="connsiteX33" fmla="*/ 1769745 w 1941195"/>
              <a:gd name="connsiteY33" fmla="*/ 563880 h 666750"/>
              <a:gd name="connsiteX34" fmla="*/ 1802130 w 1941195"/>
              <a:gd name="connsiteY34" fmla="*/ 609600 h 666750"/>
              <a:gd name="connsiteX35" fmla="*/ 1804035 w 1941195"/>
              <a:gd name="connsiteY35" fmla="*/ 550545 h 666750"/>
              <a:gd name="connsiteX36" fmla="*/ 1826895 w 1941195"/>
              <a:gd name="connsiteY36" fmla="*/ 512445 h 666750"/>
              <a:gd name="connsiteX37" fmla="*/ 1847850 w 1941195"/>
              <a:gd name="connsiteY37" fmla="*/ 487680 h 666750"/>
              <a:gd name="connsiteX38" fmla="*/ 1832610 w 1941195"/>
              <a:gd name="connsiteY38" fmla="*/ 453390 h 666750"/>
              <a:gd name="connsiteX39" fmla="*/ 1838325 w 1941195"/>
              <a:gd name="connsiteY39" fmla="*/ 398145 h 666750"/>
              <a:gd name="connsiteX40" fmla="*/ 1870710 w 1941195"/>
              <a:gd name="connsiteY40" fmla="*/ 394335 h 666750"/>
              <a:gd name="connsiteX41" fmla="*/ 1908810 w 1941195"/>
              <a:gd name="connsiteY41" fmla="*/ 375285 h 666750"/>
              <a:gd name="connsiteX42" fmla="*/ 1941195 w 1941195"/>
              <a:gd name="connsiteY42" fmla="*/ 367665 h 666750"/>
              <a:gd name="connsiteX43" fmla="*/ 1882140 w 1941195"/>
              <a:gd name="connsiteY43" fmla="*/ 186690 h 666750"/>
              <a:gd name="connsiteX44" fmla="*/ 1804035 w 1941195"/>
              <a:gd name="connsiteY44" fmla="*/ 0 h 666750"/>
              <a:gd name="connsiteX45" fmla="*/ 232410 w 1941195"/>
              <a:gd name="connsiteY45" fmla="*/ 11430 h 666750"/>
              <a:gd name="connsiteX46" fmla="*/ 0 w 1941195"/>
              <a:gd name="connsiteY46" fmla="*/ 527685 h 666750"/>
              <a:gd name="connsiteX47" fmla="*/ 66675 w 1941195"/>
              <a:gd name="connsiteY47" fmla="*/ 619125 h 666750"/>
              <a:gd name="connsiteX0" fmla="*/ 66675 w 1941195"/>
              <a:gd name="connsiteY0" fmla="*/ 619125 h 666750"/>
              <a:gd name="connsiteX1" fmla="*/ 186690 w 1941195"/>
              <a:gd name="connsiteY1" fmla="*/ 666750 h 666750"/>
              <a:gd name="connsiteX2" fmla="*/ 276225 w 1941195"/>
              <a:gd name="connsiteY2" fmla="*/ 613410 h 666750"/>
              <a:gd name="connsiteX3" fmla="*/ 268605 w 1941195"/>
              <a:gd name="connsiteY3" fmla="*/ 573405 h 666750"/>
              <a:gd name="connsiteX4" fmla="*/ 281940 w 1941195"/>
              <a:gd name="connsiteY4" fmla="*/ 529590 h 666750"/>
              <a:gd name="connsiteX5" fmla="*/ 308610 w 1941195"/>
              <a:gd name="connsiteY5" fmla="*/ 506730 h 666750"/>
              <a:gd name="connsiteX6" fmla="*/ 350520 w 1941195"/>
              <a:gd name="connsiteY6" fmla="*/ 493395 h 666750"/>
              <a:gd name="connsiteX7" fmla="*/ 485775 w 1941195"/>
              <a:gd name="connsiteY7" fmla="*/ 451485 h 666750"/>
              <a:gd name="connsiteX8" fmla="*/ 518160 w 1941195"/>
              <a:gd name="connsiteY8" fmla="*/ 417195 h 666750"/>
              <a:gd name="connsiteX9" fmla="*/ 556260 w 1941195"/>
              <a:gd name="connsiteY9" fmla="*/ 405765 h 666750"/>
              <a:gd name="connsiteX10" fmla="*/ 584835 w 1941195"/>
              <a:gd name="connsiteY10" fmla="*/ 422910 h 666750"/>
              <a:gd name="connsiteX11" fmla="*/ 619125 w 1941195"/>
              <a:gd name="connsiteY11" fmla="*/ 407670 h 666750"/>
              <a:gd name="connsiteX12" fmla="*/ 687705 w 1941195"/>
              <a:gd name="connsiteY12" fmla="*/ 413385 h 666750"/>
              <a:gd name="connsiteX13" fmla="*/ 763905 w 1941195"/>
              <a:gd name="connsiteY13" fmla="*/ 358140 h 666750"/>
              <a:gd name="connsiteX14" fmla="*/ 800100 w 1941195"/>
              <a:gd name="connsiteY14" fmla="*/ 327660 h 666750"/>
              <a:gd name="connsiteX15" fmla="*/ 834390 w 1941195"/>
              <a:gd name="connsiteY15" fmla="*/ 342900 h 666750"/>
              <a:gd name="connsiteX16" fmla="*/ 864870 w 1941195"/>
              <a:gd name="connsiteY16" fmla="*/ 321945 h 666750"/>
              <a:gd name="connsiteX17" fmla="*/ 885825 w 1941195"/>
              <a:gd name="connsiteY17" fmla="*/ 337185 h 666750"/>
              <a:gd name="connsiteX18" fmla="*/ 901065 w 1941195"/>
              <a:gd name="connsiteY18" fmla="*/ 360045 h 666750"/>
              <a:gd name="connsiteX19" fmla="*/ 895350 w 1941195"/>
              <a:gd name="connsiteY19" fmla="*/ 390525 h 666750"/>
              <a:gd name="connsiteX20" fmla="*/ 910590 w 1941195"/>
              <a:gd name="connsiteY20" fmla="*/ 405765 h 666750"/>
              <a:gd name="connsiteX21" fmla="*/ 935355 w 1941195"/>
              <a:gd name="connsiteY21" fmla="*/ 440055 h 666750"/>
              <a:gd name="connsiteX22" fmla="*/ 954405 w 1941195"/>
              <a:gd name="connsiteY22" fmla="*/ 407670 h 666750"/>
              <a:gd name="connsiteX23" fmla="*/ 1003935 w 1941195"/>
              <a:gd name="connsiteY23" fmla="*/ 407670 h 666750"/>
              <a:gd name="connsiteX24" fmla="*/ 1068705 w 1941195"/>
              <a:gd name="connsiteY24" fmla="*/ 384810 h 666750"/>
              <a:gd name="connsiteX25" fmla="*/ 1299210 w 1941195"/>
              <a:gd name="connsiteY25" fmla="*/ 274320 h 666750"/>
              <a:gd name="connsiteX26" fmla="*/ 1598295 w 1941195"/>
              <a:gd name="connsiteY26" fmla="*/ 318135 h 666750"/>
              <a:gd name="connsiteX27" fmla="*/ 1636395 w 1941195"/>
              <a:gd name="connsiteY27" fmla="*/ 375285 h 666750"/>
              <a:gd name="connsiteX28" fmla="*/ 1783080 w 1941195"/>
              <a:gd name="connsiteY28" fmla="*/ 388620 h 666750"/>
              <a:gd name="connsiteX29" fmla="*/ 1792605 w 1941195"/>
              <a:gd name="connsiteY29" fmla="*/ 434340 h 666750"/>
              <a:gd name="connsiteX30" fmla="*/ 1792605 w 1941195"/>
              <a:gd name="connsiteY30" fmla="*/ 457200 h 666750"/>
              <a:gd name="connsiteX31" fmla="*/ 1800225 w 1941195"/>
              <a:gd name="connsiteY31" fmla="*/ 493395 h 666750"/>
              <a:gd name="connsiteX32" fmla="*/ 1786890 w 1941195"/>
              <a:gd name="connsiteY32" fmla="*/ 521970 h 666750"/>
              <a:gd name="connsiteX33" fmla="*/ 1769745 w 1941195"/>
              <a:gd name="connsiteY33" fmla="*/ 563880 h 666750"/>
              <a:gd name="connsiteX34" fmla="*/ 1802130 w 1941195"/>
              <a:gd name="connsiteY34" fmla="*/ 609600 h 666750"/>
              <a:gd name="connsiteX35" fmla="*/ 1804035 w 1941195"/>
              <a:gd name="connsiteY35" fmla="*/ 550545 h 666750"/>
              <a:gd name="connsiteX36" fmla="*/ 1826895 w 1941195"/>
              <a:gd name="connsiteY36" fmla="*/ 512445 h 666750"/>
              <a:gd name="connsiteX37" fmla="*/ 1847850 w 1941195"/>
              <a:gd name="connsiteY37" fmla="*/ 487680 h 666750"/>
              <a:gd name="connsiteX38" fmla="*/ 1832610 w 1941195"/>
              <a:gd name="connsiteY38" fmla="*/ 453390 h 666750"/>
              <a:gd name="connsiteX39" fmla="*/ 1838325 w 1941195"/>
              <a:gd name="connsiteY39" fmla="*/ 398145 h 666750"/>
              <a:gd name="connsiteX40" fmla="*/ 1870710 w 1941195"/>
              <a:gd name="connsiteY40" fmla="*/ 394335 h 666750"/>
              <a:gd name="connsiteX41" fmla="*/ 1908810 w 1941195"/>
              <a:gd name="connsiteY41" fmla="*/ 375285 h 666750"/>
              <a:gd name="connsiteX42" fmla="*/ 1941195 w 1941195"/>
              <a:gd name="connsiteY42" fmla="*/ 367665 h 666750"/>
              <a:gd name="connsiteX43" fmla="*/ 1882140 w 1941195"/>
              <a:gd name="connsiteY43" fmla="*/ 186690 h 666750"/>
              <a:gd name="connsiteX44" fmla="*/ 1804035 w 1941195"/>
              <a:gd name="connsiteY44" fmla="*/ 0 h 666750"/>
              <a:gd name="connsiteX45" fmla="*/ 232410 w 1941195"/>
              <a:gd name="connsiteY45" fmla="*/ 11430 h 666750"/>
              <a:gd name="connsiteX46" fmla="*/ 0 w 1941195"/>
              <a:gd name="connsiteY46" fmla="*/ 527685 h 666750"/>
              <a:gd name="connsiteX47" fmla="*/ 66675 w 1941195"/>
              <a:gd name="connsiteY47" fmla="*/ 619125 h 666750"/>
              <a:gd name="connsiteX0" fmla="*/ 66675 w 1941195"/>
              <a:gd name="connsiteY0" fmla="*/ 619125 h 666750"/>
              <a:gd name="connsiteX1" fmla="*/ 186690 w 1941195"/>
              <a:gd name="connsiteY1" fmla="*/ 666750 h 666750"/>
              <a:gd name="connsiteX2" fmla="*/ 276225 w 1941195"/>
              <a:gd name="connsiteY2" fmla="*/ 613410 h 666750"/>
              <a:gd name="connsiteX3" fmla="*/ 268605 w 1941195"/>
              <a:gd name="connsiteY3" fmla="*/ 573405 h 666750"/>
              <a:gd name="connsiteX4" fmla="*/ 281940 w 1941195"/>
              <a:gd name="connsiteY4" fmla="*/ 529590 h 666750"/>
              <a:gd name="connsiteX5" fmla="*/ 308610 w 1941195"/>
              <a:gd name="connsiteY5" fmla="*/ 506730 h 666750"/>
              <a:gd name="connsiteX6" fmla="*/ 350520 w 1941195"/>
              <a:gd name="connsiteY6" fmla="*/ 493395 h 666750"/>
              <a:gd name="connsiteX7" fmla="*/ 485775 w 1941195"/>
              <a:gd name="connsiteY7" fmla="*/ 451485 h 666750"/>
              <a:gd name="connsiteX8" fmla="*/ 518160 w 1941195"/>
              <a:gd name="connsiteY8" fmla="*/ 417195 h 666750"/>
              <a:gd name="connsiteX9" fmla="*/ 556260 w 1941195"/>
              <a:gd name="connsiteY9" fmla="*/ 405765 h 666750"/>
              <a:gd name="connsiteX10" fmla="*/ 584835 w 1941195"/>
              <a:gd name="connsiteY10" fmla="*/ 422910 h 666750"/>
              <a:gd name="connsiteX11" fmla="*/ 619125 w 1941195"/>
              <a:gd name="connsiteY11" fmla="*/ 407670 h 666750"/>
              <a:gd name="connsiteX12" fmla="*/ 687705 w 1941195"/>
              <a:gd name="connsiteY12" fmla="*/ 413385 h 666750"/>
              <a:gd name="connsiteX13" fmla="*/ 763905 w 1941195"/>
              <a:gd name="connsiteY13" fmla="*/ 358140 h 666750"/>
              <a:gd name="connsiteX14" fmla="*/ 800100 w 1941195"/>
              <a:gd name="connsiteY14" fmla="*/ 327660 h 666750"/>
              <a:gd name="connsiteX15" fmla="*/ 834390 w 1941195"/>
              <a:gd name="connsiteY15" fmla="*/ 342900 h 666750"/>
              <a:gd name="connsiteX16" fmla="*/ 864870 w 1941195"/>
              <a:gd name="connsiteY16" fmla="*/ 321945 h 666750"/>
              <a:gd name="connsiteX17" fmla="*/ 885825 w 1941195"/>
              <a:gd name="connsiteY17" fmla="*/ 337185 h 666750"/>
              <a:gd name="connsiteX18" fmla="*/ 901065 w 1941195"/>
              <a:gd name="connsiteY18" fmla="*/ 360045 h 666750"/>
              <a:gd name="connsiteX19" fmla="*/ 895350 w 1941195"/>
              <a:gd name="connsiteY19" fmla="*/ 390525 h 666750"/>
              <a:gd name="connsiteX20" fmla="*/ 910590 w 1941195"/>
              <a:gd name="connsiteY20" fmla="*/ 405765 h 666750"/>
              <a:gd name="connsiteX21" fmla="*/ 935355 w 1941195"/>
              <a:gd name="connsiteY21" fmla="*/ 440055 h 666750"/>
              <a:gd name="connsiteX22" fmla="*/ 954405 w 1941195"/>
              <a:gd name="connsiteY22" fmla="*/ 407670 h 666750"/>
              <a:gd name="connsiteX23" fmla="*/ 1003935 w 1941195"/>
              <a:gd name="connsiteY23" fmla="*/ 407670 h 666750"/>
              <a:gd name="connsiteX24" fmla="*/ 1068705 w 1941195"/>
              <a:gd name="connsiteY24" fmla="*/ 384810 h 666750"/>
              <a:gd name="connsiteX25" fmla="*/ 1299210 w 1941195"/>
              <a:gd name="connsiteY25" fmla="*/ 274320 h 666750"/>
              <a:gd name="connsiteX26" fmla="*/ 1598295 w 1941195"/>
              <a:gd name="connsiteY26" fmla="*/ 318135 h 666750"/>
              <a:gd name="connsiteX27" fmla="*/ 1636395 w 1941195"/>
              <a:gd name="connsiteY27" fmla="*/ 375285 h 666750"/>
              <a:gd name="connsiteX28" fmla="*/ 1783080 w 1941195"/>
              <a:gd name="connsiteY28" fmla="*/ 388620 h 666750"/>
              <a:gd name="connsiteX29" fmla="*/ 1779270 w 1941195"/>
              <a:gd name="connsiteY29" fmla="*/ 424815 h 666750"/>
              <a:gd name="connsiteX30" fmla="*/ 1792605 w 1941195"/>
              <a:gd name="connsiteY30" fmla="*/ 457200 h 666750"/>
              <a:gd name="connsiteX31" fmla="*/ 1800225 w 1941195"/>
              <a:gd name="connsiteY31" fmla="*/ 493395 h 666750"/>
              <a:gd name="connsiteX32" fmla="*/ 1786890 w 1941195"/>
              <a:gd name="connsiteY32" fmla="*/ 521970 h 666750"/>
              <a:gd name="connsiteX33" fmla="*/ 1769745 w 1941195"/>
              <a:gd name="connsiteY33" fmla="*/ 563880 h 666750"/>
              <a:gd name="connsiteX34" fmla="*/ 1802130 w 1941195"/>
              <a:gd name="connsiteY34" fmla="*/ 609600 h 666750"/>
              <a:gd name="connsiteX35" fmla="*/ 1804035 w 1941195"/>
              <a:gd name="connsiteY35" fmla="*/ 550545 h 666750"/>
              <a:gd name="connsiteX36" fmla="*/ 1826895 w 1941195"/>
              <a:gd name="connsiteY36" fmla="*/ 512445 h 666750"/>
              <a:gd name="connsiteX37" fmla="*/ 1847850 w 1941195"/>
              <a:gd name="connsiteY37" fmla="*/ 487680 h 666750"/>
              <a:gd name="connsiteX38" fmla="*/ 1832610 w 1941195"/>
              <a:gd name="connsiteY38" fmla="*/ 453390 h 666750"/>
              <a:gd name="connsiteX39" fmla="*/ 1838325 w 1941195"/>
              <a:gd name="connsiteY39" fmla="*/ 398145 h 666750"/>
              <a:gd name="connsiteX40" fmla="*/ 1870710 w 1941195"/>
              <a:gd name="connsiteY40" fmla="*/ 394335 h 666750"/>
              <a:gd name="connsiteX41" fmla="*/ 1908810 w 1941195"/>
              <a:gd name="connsiteY41" fmla="*/ 375285 h 666750"/>
              <a:gd name="connsiteX42" fmla="*/ 1941195 w 1941195"/>
              <a:gd name="connsiteY42" fmla="*/ 367665 h 666750"/>
              <a:gd name="connsiteX43" fmla="*/ 1882140 w 1941195"/>
              <a:gd name="connsiteY43" fmla="*/ 186690 h 666750"/>
              <a:gd name="connsiteX44" fmla="*/ 1804035 w 1941195"/>
              <a:gd name="connsiteY44" fmla="*/ 0 h 666750"/>
              <a:gd name="connsiteX45" fmla="*/ 232410 w 1941195"/>
              <a:gd name="connsiteY45" fmla="*/ 11430 h 666750"/>
              <a:gd name="connsiteX46" fmla="*/ 0 w 1941195"/>
              <a:gd name="connsiteY46" fmla="*/ 527685 h 666750"/>
              <a:gd name="connsiteX47" fmla="*/ 66675 w 1941195"/>
              <a:gd name="connsiteY47" fmla="*/ 619125 h 666750"/>
              <a:gd name="connsiteX0" fmla="*/ 66675 w 1941195"/>
              <a:gd name="connsiteY0" fmla="*/ 619125 h 666750"/>
              <a:gd name="connsiteX1" fmla="*/ 186690 w 1941195"/>
              <a:gd name="connsiteY1" fmla="*/ 666750 h 666750"/>
              <a:gd name="connsiteX2" fmla="*/ 276225 w 1941195"/>
              <a:gd name="connsiteY2" fmla="*/ 613410 h 666750"/>
              <a:gd name="connsiteX3" fmla="*/ 268605 w 1941195"/>
              <a:gd name="connsiteY3" fmla="*/ 573405 h 666750"/>
              <a:gd name="connsiteX4" fmla="*/ 281940 w 1941195"/>
              <a:gd name="connsiteY4" fmla="*/ 529590 h 666750"/>
              <a:gd name="connsiteX5" fmla="*/ 308610 w 1941195"/>
              <a:gd name="connsiteY5" fmla="*/ 506730 h 666750"/>
              <a:gd name="connsiteX6" fmla="*/ 350520 w 1941195"/>
              <a:gd name="connsiteY6" fmla="*/ 493395 h 666750"/>
              <a:gd name="connsiteX7" fmla="*/ 485775 w 1941195"/>
              <a:gd name="connsiteY7" fmla="*/ 451485 h 666750"/>
              <a:gd name="connsiteX8" fmla="*/ 518160 w 1941195"/>
              <a:gd name="connsiteY8" fmla="*/ 417195 h 666750"/>
              <a:gd name="connsiteX9" fmla="*/ 556260 w 1941195"/>
              <a:gd name="connsiteY9" fmla="*/ 405765 h 666750"/>
              <a:gd name="connsiteX10" fmla="*/ 584835 w 1941195"/>
              <a:gd name="connsiteY10" fmla="*/ 422910 h 666750"/>
              <a:gd name="connsiteX11" fmla="*/ 619125 w 1941195"/>
              <a:gd name="connsiteY11" fmla="*/ 407670 h 666750"/>
              <a:gd name="connsiteX12" fmla="*/ 687705 w 1941195"/>
              <a:gd name="connsiteY12" fmla="*/ 413385 h 666750"/>
              <a:gd name="connsiteX13" fmla="*/ 763905 w 1941195"/>
              <a:gd name="connsiteY13" fmla="*/ 358140 h 666750"/>
              <a:gd name="connsiteX14" fmla="*/ 800100 w 1941195"/>
              <a:gd name="connsiteY14" fmla="*/ 327660 h 666750"/>
              <a:gd name="connsiteX15" fmla="*/ 834390 w 1941195"/>
              <a:gd name="connsiteY15" fmla="*/ 342900 h 666750"/>
              <a:gd name="connsiteX16" fmla="*/ 864870 w 1941195"/>
              <a:gd name="connsiteY16" fmla="*/ 321945 h 666750"/>
              <a:gd name="connsiteX17" fmla="*/ 885825 w 1941195"/>
              <a:gd name="connsiteY17" fmla="*/ 337185 h 666750"/>
              <a:gd name="connsiteX18" fmla="*/ 901065 w 1941195"/>
              <a:gd name="connsiteY18" fmla="*/ 360045 h 666750"/>
              <a:gd name="connsiteX19" fmla="*/ 895350 w 1941195"/>
              <a:gd name="connsiteY19" fmla="*/ 390525 h 666750"/>
              <a:gd name="connsiteX20" fmla="*/ 910590 w 1941195"/>
              <a:gd name="connsiteY20" fmla="*/ 405765 h 666750"/>
              <a:gd name="connsiteX21" fmla="*/ 935355 w 1941195"/>
              <a:gd name="connsiteY21" fmla="*/ 440055 h 666750"/>
              <a:gd name="connsiteX22" fmla="*/ 954405 w 1941195"/>
              <a:gd name="connsiteY22" fmla="*/ 407670 h 666750"/>
              <a:gd name="connsiteX23" fmla="*/ 1003935 w 1941195"/>
              <a:gd name="connsiteY23" fmla="*/ 407670 h 666750"/>
              <a:gd name="connsiteX24" fmla="*/ 1068705 w 1941195"/>
              <a:gd name="connsiteY24" fmla="*/ 384810 h 666750"/>
              <a:gd name="connsiteX25" fmla="*/ 1299210 w 1941195"/>
              <a:gd name="connsiteY25" fmla="*/ 274320 h 666750"/>
              <a:gd name="connsiteX26" fmla="*/ 1598295 w 1941195"/>
              <a:gd name="connsiteY26" fmla="*/ 318135 h 666750"/>
              <a:gd name="connsiteX27" fmla="*/ 1636395 w 1941195"/>
              <a:gd name="connsiteY27" fmla="*/ 375285 h 666750"/>
              <a:gd name="connsiteX28" fmla="*/ 1783080 w 1941195"/>
              <a:gd name="connsiteY28" fmla="*/ 388620 h 666750"/>
              <a:gd name="connsiteX29" fmla="*/ 1779270 w 1941195"/>
              <a:gd name="connsiteY29" fmla="*/ 424815 h 666750"/>
              <a:gd name="connsiteX30" fmla="*/ 1792605 w 1941195"/>
              <a:gd name="connsiteY30" fmla="*/ 457200 h 666750"/>
              <a:gd name="connsiteX31" fmla="*/ 1800225 w 1941195"/>
              <a:gd name="connsiteY31" fmla="*/ 493395 h 666750"/>
              <a:gd name="connsiteX32" fmla="*/ 1786890 w 1941195"/>
              <a:gd name="connsiteY32" fmla="*/ 521970 h 666750"/>
              <a:gd name="connsiteX33" fmla="*/ 1769745 w 1941195"/>
              <a:gd name="connsiteY33" fmla="*/ 563880 h 666750"/>
              <a:gd name="connsiteX34" fmla="*/ 1802130 w 1941195"/>
              <a:gd name="connsiteY34" fmla="*/ 609600 h 666750"/>
              <a:gd name="connsiteX35" fmla="*/ 1804035 w 1941195"/>
              <a:gd name="connsiteY35" fmla="*/ 550545 h 666750"/>
              <a:gd name="connsiteX36" fmla="*/ 1826895 w 1941195"/>
              <a:gd name="connsiteY36" fmla="*/ 512445 h 666750"/>
              <a:gd name="connsiteX37" fmla="*/ 1847850 w 1941195"/>
              <a:gd name="connsiteY37" fmla="*/ 487680 h 666750"/>
              <a:gd name="connsiteX38" fmla="*/ 1832610 w 1941195"/>
              <a:gd name="connsiteY38" fmla="*/ 453390 h 666750"/>
              <a:gd name="connsiteX39" fmla="*/ 1838325 w 1941195"/>
              <a:gd name="connsiteY39" fmla="*/ 398145 h 666750"/>
              <a:gd name="connsiteX40" fmla="*/ 1870710 w 1941195"/>
              <a:gd name="connsiteY40" fmla="*/ 394335 h 666750"/>
              <a:gd name="connsiteX41" fmla="*/ 1908810 w 1941195"/>
              <a:gd name="connsiteY41" fmla="*/ 375285 h 666750"/>
              <a:gd name="connsiteX42" fmla="*/ 1941195 w 1941195"/>
              <a:gd name="connsiteY42" fmla="*/ 367665 h 666750"/>
              <a:gd name="connsiteX43" fmla="*/ 1876425 w 1941195"/>
              <a:gd name="connsiteY43" fmla="*/ 135255 h 666750"/>
              <a:gd name="connsiteX44" fmla="*/ 1804035 w 1941195"/>
              <a:gd name="connsiteY44" fmla="*/ 0 h 666750"/>
              <a:gd name="connsiteX45" fmla="*/ 232410 w 1941195"/>
              <a:gd name="connsiteY45" fmla="*/ 11430 h 666750"/>
              <a:gd name="connsiteX46" fmla="*/ 0 w 1941195"/>
              <a:gd name="connsiteY46" fmla="*/ 527685 h 666750"/>
              <a:gd name="connsiteX47" fmla="*/ 66675 w 1941195"/>
              <a:gd name="connsiteY47" fmla="*/ 619125 h 666750"/>
              <a:gd name="connsiteX0" fmla="*/ 66675 w 1941195"/>
              <a:gd name="connsiteY0" fmla="*/ 619125 h 666750"/>
              <a:gd name="connsiteX1" fmla="*/ 186690 w 1941195"/>
              <a:gd name="connsiteY1" fmla="*/ 666750 h 666750"/>
              <a:gd name="connsiteX2" fmla="*/ 276225 w 1941195"/>
              <a:gd name="connsiteY2" fmla="*/ 613410 h 666750"/>
              <a:gd name="connsiteX3" fmla="*/ 268605 w 1941195"/>
              <a:gd name="connsiteY3" fmla="*/ 573405 h 666750"/>
              <a:gd name="connsiteX4" fmla="*/ 281940 w 1941195"/>
              <a:gd name="connsiteY4" fmla="*/ 529590 h 666750"/>
              <a:gd name="connsiteX5" fmla="*/ 308610 w 1941195"/>
              <a:gd name="connsiteY5" fmla="*/ 506730 h 666750"/>
              <a:gd name="connsiteX6" fmla="*/ 350520 w 1941195"/>
              <a:gd name="connsiteY6" fmla="*/ 493395 h 666750"/>
              <a:gd name="connsiteX7" fmla="*/ 485775 w 1941195"/>
              <a:gd name="connsiteY7" fmla="*/ 451485 h 666750"/>
              <a:gd name="connsiteX8" fmla="*/ 518160 w 1941195"/>
              <a:gd name="connsiteY8" fmla="*/ 417195 h 666750"/>
              <a:gd name="connsiteX9" fmla="*/ 556260 w 1941195"/>
              <a:gd name="connsiteY9" fmla="*/ 405765 h 666750"/>
              <a:gd name="connsiteX10" fmla="*/ 584835 w 1941195"/>
              <a:gd name="connsiteY10" fmla="*/ 422910 h 666750"/>
              <a:gd name="connsiteX11" fmla="*/ 619125 w 1941195"/>
              <a:gd name="connsiteY11" fmla="*/ 407670 h 666750"/>
              <a:gd name="connsiteX12" fmla="*/ 687705 w 1941195"/>
              <a:gd name="connsiteY12" fmla="*/ 413385 h 666750"/>
              <a:gd name="connsiteX13" fmla="*/ 774065 w 1941195"/>
              <a:gd name="connsiteY13" fmla="*/ 370840 h 666750"/>
              <a:gd name="connsiteX14" fmla="*/ 800100 w 1941195"/>
              <a:gd name="connsiteY14" fmla="*/ 327660 h 666750"/>
              <a:gd name="connsiteX15" fmla="*/ 834390 w 1941195"/>
              <a:gd name="connsiteY15" fmla="*/ 342900 h 666750"/>
              <a:gd name="connsiteX16" fmla="*/ 864870 w 1941195"/>
              <a:gd name="connsiteY16" fmla="*/ 321945 h 666750"/>
              <a:gd name="connsiteX17" fmla="*/ 885825 w 1941195"/>
              <a:gd name="connsiteY17" fmla="*/ 337185 h 666750"/>
              <a:gd name="connsiteX18" fmla="*/ 901065 w 1941195"/>
              <a:gd name="connsiteY18" fmla="*/ 360045 h 666750"/>
              <a:gd name="connsiteX19" fmla="*/ 895350 w 1941195"/>
              <a:gd name="connsiteY19" fmla="*/ 390525 h 666750"/>
              <a:gd name="connsiteX20" fmla="*/ 910590 w 1941195"/>
              <a:gd name="connsiteY20" fmla="*/ 405765 h 666750"/>
              <a:gd name="connsiteX21" fmla="*/ 935355 w 1941195"/>
              <a:gd name="connsiteY21" fmla="*/ 440055 h 666750"/>
              <a:gd name="connsiteX22" fmla="*/ 954405 w 1941195"/>
              <a:gd name="connsiteY22" fmla="*/ 407670 h 666750"/>
              <a:gd name="connsiteX23" fmla="*/ 1003935 w 1941195"/>
              <a:gd name="connsiteY23" fmla="*/ 407670 h 666750"/>
              <a:gd name="connsiteX24" fmla="*/ 1068705 w 1941195"/>
              <a:gd name="connsiteY24" fmla="*/ 384810 h 666750"/>
              <a:gd name="connsiteX25" fmla="*/ 1299210 w 1941195"/>
              <a:gd name="connsiteY25" fmla="*/ 274320 h 666750"/>
              <a:gd name="connsiteX26" fmla="*/ 1598295 w 1941195"/>
              <a:gd name="connsiteY26" fmla="*/ 318135 h 666750"/>
              <a:gd name="connsiteX27" fmla="*/ 1636395 w 1941195"/>
              <a:gd name="connsiteY27" fmla="*/ 375285 h 666750"/>
              <a:gd name="connsiteX28" fmla="*/ 1783080 w 1941195"/>
              <a:gd name="connsiteY28" fmla="*/ 388620 h 666750"/>
              <a:gd name="connsiteX29" fmla="*/ 1779270 w 1941195"/>
              <a:gd name="connsiteY29" fmla="*/ 424815 h 666750"/>
              <a:gd name="connsiteX30" fmla="*/ 1792605 w 1941195"/>
              <a:gd name="connsiteY30" fmla="*/ 457200 h 666750"/>
              <a:gd name="connsiteX31" fmla="*/ 1800225 w 1941195"/>
              <a:gd name="connsiteY31" fmla="*/ 493395 h 666750"/>
              <a:gd name="connsiteX32" fmla="*/ 1786890 w 1941195"/>
              <a:gd name="connsiteY32" fmla="*/ 521970 h 666750"/>
              <a:gd name="connsiteX33" fmla="*/ 1769745 w 1941195"/>
              <a:gd name="connsiteY33" fmla="*/ 563880 h 666750"/>
              <a:gd name="connsiteX34" fmla="*/ 1802130 w 1941195"/>
              <a:gd name="connsiteY34" fmla="*/ 609600 h 666750"/>
              <a:gd name="connsiteX35" fmla="*/ 1804035 w 1941195"/>
              <a:gd name="connsiteY35" fmla="*/ 550545 h 666750"/>
              <a:gd name="connsiteX36" fmla="*/ 1826895 w 1941195"/>
              <a:gd name="connsiteY36" fmla="*/ 512445 h 666750"/>
              <a:gd name="connsiteX37" fmla="*/ 1847850 w 1941195"/>
              <a:gd name="connsiteY37" fmla="*/ 487680 h 666750"/>
              <a:gd name="connsiteX38" fmla="*/ 1832610 w 1941195"/>
              <a:gd name="connsiteY38" fmla="*/ 453390 h 666750"/>
              <a:gd name="connsiteX39" fmla="*/ 1838325 w 1941195"/>
              <a:gd name="connsiteY39" fmla="*/ 398145 h 666750"/>
              <a:gd name="connsiteX40" fmla="*/ 1870710 w 1941195"/>
              <a:gd name="connsiteY40" fmla="*/ 394335 h 666750"/>
              <a:gd name="connsiteX41" fmla="*/ 1908810 w 1941195"/>
              <a:gd name="connsiteY41" fmla="*/ 375285 h 666750"/>
              <a:gd name="connsiteX42" fmla="*/ 1941195 w 1941195"/>
              <a:gd name="connsiteY42" fmla="*/ 367665 h 666750"/>
              <a:gd name="connsiteX43" fmla="*/ 1876425 w 1941195"/>
              <a:gd name="connsiteY43" fmla="*/ 135255 h 666750"/>
              <a:gd name="connsiteX44" fmla="*/ 1804035 w 1941195"/>
              <a:gd name="connsiteY44" fmla="*/ 0 h 666750"/>
              <a:gd name="connsiteX45" fmla="*/ 232410 w 1941195"/>
              <a:gd name="connsiteY45" fmla="*/ 11430 h 666750"/>
              <a:gd name="connsiteX46" fmla="*/ 0 w 1941195"/>
              <a:gd name="connsiteY46" fmla="*/ 527685 h 666750"/>
              <a:gd name="connsiteX47" fmla="*/ 66675 w 1941195"/>
              <a:gd name="connsiteY47" fmla="*/ 619125 h 666750"/>
              <a:gd name="connsiteX0" fmla="*/ 66675 w 1941195"/>
              <a:gd name="connsiteY0" fmla="*/ 619125 h 666750"/>
              <a:gd name="connsiteX1" fmla="*/ 186690 w 1941195"/>
              <a:gd name="connsiteY1" fmla="*/ 666750 h 666750"/>
              <a:gd name="connsiteX2" fmla="*/ 276225 w 1941195"/>
              <a:gd name="connsiteY2" fmla="*/ 613410 h 666750"/>
              <a:gd name="connsiteX3" fmla="*/ 268605 w 1941195"/>
              <a:gd name="connsiteY3" fmla="*/ 573405 h 666750"/>
              <a:gd name="connsiteX4" fmla="*/ 281940 w 1941195"/>
              <a:gd name="connsiteY4" fmla="*/ 529590 h 666750"/>
              <a:gd name="connsiteX5" fmla="*/ 308610 w 1941195"/>
              <a:gd name="connsiteY5" fmla="*/ 506730 h 666750"/>
              <a:gd name="connsiteX6" fmla="*/ 350520 w 1941195"/>
              <a:gd name="connsiteY6" fmla="*/ 493395 h 666750"/>
              <a:gd name="connsiteX7" fmla="*/ 485775 w 1941195"/>
              <a:gd name="connsiteY7" fmla="*/ 451485 h 666750"/>
              <a:gd name="connsiteX8" fmla="*/ 518160 w 1941195"/>
              <a:gd name="connsiteY8" fmla="*/ 417195 h 666750"/>
              <a:gd name="connsiteX9" fmla="*/ 556260 w 1941195"/>
              <a:gd name="connsiteY9" fmla="*/ 405765 h 666750"/>
              <a:gd name="connsiteX10" fmla="*/ 584835 w 1941195"/>
              <a:gd name="connsiteY10" fmla="*/ 422910 h 666750"/>
              <a:gd name="connsiteX11" fmla="*/ 619125 w 1941195"/>
              <a:gd name="connsiteY11" fmla="*/ 407670 h 666750"/>
              <a:gd name="connsiteX12" fmla="*/ 687705 w 1941195"/>
              <a:gd name="connsiteY12" fmla="*/ 413385 h 666750"/>
              <a:gd name="connsiteX13" fmla="*/ 774065 w 1941195"/>
              <a:gd name="connsiteY13" fmla="*/ 370840 h 666750"/>
              <a:gd name="connsiteX14" fmla="*/ 800100 w 1941195"/>
              <a:gd name="connsiteY14" fmla="*/ 327660 h 666750"/>
              <a:gd name="connsiteX15" fmla="*/ 834390 w 1941195"/>
              <a:gd name="connsiteY15" fmla="*/ 342900 h 666750"/>
              <a:gd name="connsiteX16" fmla="*/ 864870 w 1941195"/>
              <a:gd name="connsiteY16" fmla="*/ 321945 h 666750"/>
              <a:gd name="connsiteX17" fmla="*/ 885825 w 1941195"/>
              <a:gd name="connsiteY17" fmla="*/ 337185 h 666750"/>
              <a:gd name="connsiteX18" fmla="*/ 901065 w 1941195"/>
              <a:gd name="connsiteY18" fmla="*/ 360045 h 666750"/>
              <a:gd name="connsiteX19" fmla="*/ 895350 w 1941195"/>
              <a:gd name="connsiteY19" fmla="*/ 390525 h 666750"/>
              <a:gd name="connsiteX20" fmla="*/ 910590 w 1941195"/>
              <a:gd name="connsiteY20" fmla="*/ 405765 h 666750"/>
              <a:gd name="connsiteX21" fmla="*/ 935355 w 1941195"/>
              <a:gd name="connsiteY21" fmla="*/ 440055 h 666750"/>
              <a:gd name="connsiteX22" fmla="*/ 954405 w 1941195"/>
              <a:gd name="connsiteY22" fmla="*/ 407670 h 666750"/>
              <a:gd name="connsiteX23" fmla="*/ 1003935 w 1941195"/>
              <a:gd name="connsiteY23" fmla="*/ 407670 h 666750"/>
              <a:gd name="connsiteX24" fmla="*/ 1068705 w 1941195"/>
              <a:gd name="connsiteY24" fmla="*/ 384810 h 666750"/>
              <a:gd name="connsiteX25" fmla="*/ 1299210 w 1941195"/>
              <a:gd name="connsiteY25" fmla="*/ 274320 h 666750"/>
              <a:gd name="connsiteX26" fmla="*/ 1598295 w 1941195"/>
              <a:gd name="connsiteY26" fmla="*/ 318135 h 666750"/>
              <a:gd name="connsiteX27" fmla="*/ 1636395 w 1941195"/>
              <a:gd name="connsiteY27" fmla="*/ 375285 h 666750"/>
              <a:gd name="connsiteX28" fmla="*/ 1783080 w 1941195"/>
              <a:gd name="connsiteY28" fmla="*/ 388620 h 666750"/>
              <a:gd name="connsiteX29" fmla="*/ 1779270 w 1941195"/>
              <a:gd name="connsiteY29" fmla="*/ 424815 h 666750"/>
              <a:gd name="connsiteX30" fmla="*/ 1792605 w 1941195"/>
              <a:gd name="connsiteY30" fmla="*/ 457200 h 666750"/>
              <a:gd name="connsiteX31" fmla="*/ 1800225 w 1941195"/>
              <a:gd name="connsiteY31" fmla="*/ 493395 h 666750"/>
              <a:gd name="connsiteX32" fmla="*/ 1786890 w 1941195"/>
              <a:gd name="connsiteY32" fmla="*/ 521970 h 666750"/>
              <a:gd name="connsiteX33" fmla="*/ 1769745 w 1941195"/>
              <a:gd name="connsiteY33" fmla="*/ 563880 h 666750"/>
              <a:gd name="connsiteX34" fmla="*/ 1802130 w 1941195"/>
              <a:gd name="connsiteY34" fmla="*/ 609600 h 666750"/>
              <a:gd name="connsiteX35" fmla="*/ 1804035 w 1941195"/>
              <a:gd name="connsiteY35" fmla="*/ 550545 h 666750"/>
              <a:gd name="connsiteX36" fmla="*/ 1826895 w 1941195"/>
              <a:gd name="connsiteY36" fmla="*/ 512445 h 666750"/>
              <a:gd name="connsiteX37" fmla="*/ 1847850 w 1941195"/>
              <a:gd name="connsiteY37" fmla="*/ 487680 h 666750"/>
              <a:gd name="connsiteX38" fmla="*/ 1832610 w 1941195"/>
              <a:gd name="connsiteY38" fmla="*/ 453390 h 666750"/>
              <a:gd name="connsiteX39" fmla="*/ 1838325 w 1941195"/>
              <a:gd name="connsiteY39" fmla="*/ 398145 h 666750"/>
              <a:gd name="connsiteX40" fmla="*/ 1870710 w 1941195"/>
              <a:gd name="connsiteY40" fmla="*/ 394335 h 666750"/>
              <a:gd name="connsiteX41" fmla="*/ 1908810 w 1941195"/>
              <a:gd name="connsiteY41" fmla="*/ 375285 h 666750"/>
              <a:gd name="connsiteX42" fmla="*/ 1941195 w 1941195"/>
              <a:gd name="connsiteY42" fmla="*/ 367665 h 666750"/>
              <a:gd name="connsiteX43" fmla="*/ 1876425 w 1941195"/>
              <a:gd name="connsiteY43" fmla="*/ 135255 h 666750"/>
              <a:gd name="connsiteX44" fmla="*/ 1804035 w 1941195"/>
              <a:gd name="connsiteY44" fmla="*/ 0 h 666750"/>
              <a:gd name="connsiteX45" fmla="*/ 232410 w 1941195"/>
              <a:gd name="connsiteY45" fmla="*/ 11430 h 666750"/>
              <a:gd name="connsiteX46" fmla="*/ 0 w 1941195"/>
              <a:gd name="connsiteY46" fmla="*/ 527685 h 666750"/>
              <a:gd name="connsiteX47" fmla="*/ 66675 w 1941195"/>
              <a:gd name="connsiteY47" fmla="*/ 619125 h 666750"/>
              <a:gd name="connsiteX0" fmla="*/ 66675 w 1941195"/>
              <a:gd name="connsiteY0" fmla="*/ 631190 h 678815"/>
              <a:gd name="connsiteX1" fmla="*/ 186690 w 1941195"/>
              <a:gd name="connsiteY1" fmla="*/ 678815 h 678815"/>
              <a:gd name="connsiteX2" fmla="*/ 276225 w 1941195"/>
              <a:gd name="connsiteY2" fmla="*/ 625475 h 678815"/>
              <a:gd name="connsiteX3" fmla="*/ 268605 w 1941195"/>
              <a:gd name="connsiteY3" fmla="*/ 585470 h 678815"/>
              <a:gd name="connsiteX4" fmla="*/ 281940 w 1941195"/>
              <a:gd name="connsiteY4" fmla="*/ 541655 h 678815"/>
              <a:gd name="connsiteX5" fmla="*/ 308610 w 1941195"/>
              <a:gd name="connsiteY5" fmla="*/ 518795 h 678815"/>
              <a:gd name="connsiteX6" fmla="*/ 350520 w 1941195"/>
              <a:gd name="connsiteY6" fmla="*/ 505460 h 678815"/>
              <a:gd name="connsiteX7" fmla="*/ 485775 w 1941195"/>
              <a:gd name="connsiteY7" fmla="*/ 463550 h 678815"/>
              <a:gd name="connsiteX8" fmla="*/ 518160 w 1941195"/>
              <a:gd name="connsiteY8" fmla="*/ 429260 h 678815"/>
              <a:gd name="connsiteX9" fmla="*/ 556260 w 1941195"/>
              <a:gd name="connsiteY9" fmla="*/ 417830 h 678815"/>
              <a:gd name="connsiteX10" fmla="*/ 584835 w 1941195"/>
              <a:gd name="connsiteY10" fmla="*/ 434975 h 678815"/>
              <a:gd name="connsiteX11" fmla="*/ 619125 w 1941195"/>
              <a:gd name="connsiteY11" fmla="*/ 419735 h 678815"/>
              <a:gd name="connsiteX12" fmla="*/ 687705 w 1941195"/>
              <a:gd name="connsiteY12" fmla="*/ 425450 h 678815"/>
              <a:gd name="connsiteX13" fmla="*/ 774065 w 1941195"/>
              <a:gd name="connsiteY13" fmla="*/ 382905 h 678815"/>
              <a:gd name="connsiteX14" fmla="*/ 800100 w 1941195"/>
              <a:gd name="connsiteY14" fmla="*/ 339725 h 678815"/>
              <a:gd name="connsiteX15" fmla="*/ 834390 w 1941195"/>
              <a:gd name="connsiteY15" fmla="*/ 354965 h 678815"/>
              <a:gd name="connsiteX16" fmla="*/ 864870 w 1941195"/>
              <a:gd name="connsiteY16" fmla="*/ 334010 h 678815"/>
              <a:gd name="connsiteX17" fmla="*/ 885825 w 1941195"/>
              <a:gd name="connsiteY17" fmla="*/ 349250 h 678815"/>
              <a:gd name="connsiteX18" fmla="*/ 901065 w 1941195"/>
              <a:gd name="connsiteY18" fmla="*/ 372110 h 678815"/>
              <a:gd name="connsiteX19" fmla="*/ 895350 w 1941195"/>
              <a:gd name="connsiteY19" fmla="*/ 402590 h 678815"/>
              <a:gd name="connsiteX20" fmla="*/ 910590 w 1941195"/>
              <a:gd name="connsiteY20" fmla="*/ 417830 h 678815"/>
              <a:gd name="connsiteX21" fmla="*/ 935355 w 1941195"/>
              <a:gd name="connsiteY21" fmla="*/ 452120 h 678815"/>
              <a:gd name="connsiteX22" fmla="*/ 954405 w 1941195"/>
              <a:gd name="connsiteY22" fmla="*/ 419735 h 678815"/>
              <a:gd name="connsiteX23" fmla="*/ 1003935 w 1941195"/>
              <a:gd name="connsiteY23" fmla="*/ 419735 h 678815"/>
              <a:gd name="connsiteX24" fmla="*/ 1068705 w 1941195"/>
              <a:gd name="connsiteY24" fmla="*/ 396875 h 678815"/>
              <a:gd name="connsiteX25" fmla="*/ 1299210 w 1941195"/>
              <a:gd name="connsiteY25" fmla="*/ 286385 h 678815"/>
              <a:gd name="connsiteX26" fmla="*/ 1598295 w 1941195"/>
              <a:gd name="connsiteY26" fmla="*/ 330200 h 678815"/>
              <a:gd name="connsiteX27" fmla="*/ 1636395 w 1941195"/>
              <a:gd name="connsiteY27" fmla="*/ 387350 h 678815"/>
              <a:gd name="connsiteX28" fmla="*/ 1783080 w 1941195"/>
              <a:gd name="connsiteY28" fmla="*/ 400685 h 678815"/>
              <a:gd name="connsiteX29" fmla="*/ 1779270 w 1941195"/>
              <a:gd name="connsiteY29" fmla="*/ 436880 h 678815"/>
              <a:gd name="connsiteX30" fmla="*/ 1792605 w 1941195"/>
              <a:gd name="connsiteY30" fmla="*/ 469265 h 678815"/>
              <a:gd name="connsiteX31" fmla="*/ 1800225 w 1941195"/>
              <a:gd name="connsiteY31" fmla="*/ 505460 h 678815"/>
              <a:gd name="connsiteX32" fmla="*/ 1786890 w 1941195"/>
              <a:gd name="connsiteY32" fmla="*/ 534035 h 678815"/>
              <a:gd name="connsiteX33" fmla="*/ 1769745 w 1941195"/>
              <a:gd name="connsiteY33" fmla="*/ 575945 h 678815"/>
              <a:gd name="connsiteX34" fmla="*/ 1802130 w 1941195"/>
              <a:gd name="connsiteY34" fmla="*/ 621665 h 678815"/>
              <a:gd name="connsiteX35" fmla="*/ 1804035 w 1941195"/>
              <a:gd name="connsiteY35" fmla="*/ 562610 h 678815"/>
              <a:gd name="connsiteX36" fmla="*/ 1826895 w 1941195"/>
              <a:gd name="connsiteY36" fmla="*/ 524510 h 678815"/>
              <a:gd name="connsiteX37" fmla="*/ 1847850 w 1941195"/>
              <a:gd name="connsiteY37" fmla="*/ 499745 h 678815"/>
              <a:gd name="connsiteX38" fmla="*/ 1832610 w 1941195"/>
              <a:gd name="connsiteY38" fmla="*/ 465455 h 678815"/>
              <a:gd name="connsiteX39" fmla="*/ 1838325 w 1941195"/>
              <a:gd name="connsiteY39" fmla="*/ 410210 h 678815"/>
              <a:gd name="connsiteX40" fmla="*/ 1870710 w 1941195"/>
              <a:gd name="connsiteY40" fmla="*/ 406400 h 678815"/>
              <a:gd name="connsiteX41" fmla="*/ 1908810 w 1941195"/>
              <a:gd name="connsiteY41" fmla="*/ 387350 h 678815"/>
              <a:gd name="connsiteX42" fmla="*/ 1941195 w 1941195"/>
              <a:gd name="connsiteY42" fmla="*/ 379730 h 678815"/>
              <a:gd name="connsiteX43" fmla="*/ 1792605 w 1941195"/>
              <a:gd name="connsiteY43" fmla="*/ 0 h 678815"/>
              <a:gd name="connsiteX44" fmla="*/ 1804035 w 1941195"/>
              <a:gd name="connsiteY44" fmla="*/ 12065 h 678815"/>
              <a:gd name="connsiteX45" fmla="*/ 232410 w 1941195"/>
              <a:gd name="connsiteY45" fmla="*/ 23495 h 678815"/>
              <a:gd name="connsiteX46" fmla="*/ 0 w 1941195"/>
              <a:gd name="connsiteY46" fmla="*/ 539750 h 678815"/>
              <a:gd name="connsiteX47" fmla="*/ 66675 w 1941195"/>
              <a:gd name="connsiteY47" fmla="*/ 631190 h 678815"/>
              <a:gd name="connsiteX0" fmla="*/ 66675 w 1941195"/>
              <a:gd name="connsiteY0" fmla="*/ 631190 h 678815"/>
              <a:gd name="connsiteX1" fmla="*/ 186690 w 1941195"/>
              <a:gd name="connsiteY1" fmla="*/ 678815 h 678815"/>
              <a:gd name="connsiteX2" fmla="*/ 276225 w 1941195"/>
              <a:gd name="connsiteY2" fmla="*/ 625475 h 678815"/>
              <a:gd name="connsiteX3" fmla="*/ 268605 w 1941195"/>
              <a:gd name="connsiteY3" fmla="*/ 585470 h 678815"/>
              <a:gd name="connsiteX4" fmla="*/ 281940 w 1941195"/>
              <a:gd name="connsiteY4" fmla="*/ 541655 h 678815"/>
              <a:gd name="connsiteX5" fmla="*/ 308610 w 1941195"/>
              <a:gd name="connsiteY5" fmla="*/ 518795 h 678815"/>
              <a:gd name="connsiteX6" fmla="*/ 350520 w 1941195"/>
              <a:gd name="connsiteY6" fmla="*/ 505460 h 678815"/>
              <a:gd name="connsiteX7" fmla="*/ 485775 w 1941195"/>
              <a:gd name="connsiteY7" fmla="*/ 463550 h 678815"/>
              <a:gd name="connsiteX8" fmla="*/ 518160 w 1941195"/>
              <a:gd name="connsiteY8" fmla="*/ 429260 h 678815"/>
              <a:gd name="connsiteX9" fmla="*/ 556260 w 1941195"/>
              <a:gd name="connsiteY9" fmla="*/ 417830 h 678815"/>
              <a:gd name="connsiteX10" fmla="*/ 584835 w 1941195"/>
              <a:gd name="connsiteY10" fmla="*/ 434975 h 678815"/>
              <a:gd name="connsiteX11" fmla="*/ 619125 w 1941195"/>
              <a:gd name="connsiteY11" fmla="*/ 419735 h 678815"/>
              <a:gd name="connsiteX12" fmla="*/ 687705 w 1941195"/>
              <a:gd name="connsiteY12" fmla="*/ 425450 h 678815"/>
              <a:gd name="connsiteX13" fmla="*/ 774065 w 1941195"/>
              <a:gd name="connsiteY13" fmla="*/ 382905 h 678815"/>
              <a:gd name="connsiteX14" fmla="*/ 800100 w 1941195"/>
              <a:gd name="connsiteY14" fmla="*/ 339725 h 678815"/>
              <a:gd name="connsiteX15" fmla="*/ 834390 w 1941195"/>
              <a:gd name="connsiteY15" fmla="*/ 354965 h 678815"/>
              <a:gd name="connsiteX16" fmla="*/ 864870 w 1941195"/>
              <a:gd name="connsiteY16" fmla="*/ 334010 h 678815"/>
              <a:gd name="connsiteX17" fmla="*/ 885825 w 1941195"/>
              <a:gd name="connsiteY17" fmla="*/ 349250 h 678815"/>
              <a:gd name="connsiteX18" fmla="*/ 901065 w 1941195"/>
              <a:gd name="connsiteY18" fmla="*/ 372110 h 678815"/>
              <a:gd name="connsiteX19" fmla="*/ 895350 w 1941195"/>
              <a:gd name="connsiteY19" fmla="*/ 402590 h 678815"/>
              <a:gd name="connsiteX20" fmla="*/ 910590 w 1941195"/>
              <a:gd name="connsiteY20" fmla="*/ 417830 h 678815"/>
              <a:gd name="connsiteX21" fmla="*/ 935355 w 1941195"/>
              <a:gd name="connsiteY21" fmla="*/ 452120 h 678815"/>
              <a:gd name="connsiteX22" fmla="*/ 954405 w 1941195"/>
              <a:gd name="connsiteY22" fmla="*/ 432435 h 678815"/>
              <a:gd name="connsiteX23" fmla="*/ 1003935 w 1941195"/>
              <a:gd name="connsiteY23" fmla="*/ 419735 h 678815"/>
              <a:gd name="connsiteX24" fmla="*/ 1068705 w 1941195"/>
              <a:gd name="connsiteY24" fmla="*/ 396875 h 678815"/>
              <a:gd name="connsiteX25" fmla="*/ 1299210 w 1941195"/>
              <a:gd name="connsiteY25" fmla="*/ 286385 h 678815"/>
              <a:gd name="connsiteX26" fmla="*/ 1598295 w 1941195"/>
              <a:gd name="connsiteY26" fmla="*/ 330200 h 678815"/>
              <a:gd name="connsiteX27" fmla="*/ 1636395 w 1941195"/>
              <a:gd name="connsiteY27" fmla="*/ 387350 h 678815"/>
              <a:gd name="connsiteX28" fmla="*/ 1783080 w 1941195"/>
              <a:gd name="connsiteY28" fmla="*/ 400685 h 678815"/>
              <a:gd name="connsiteX29" fmla="*/ 1779270 w 1941195"/>
              <a:gd name="connsiteY29" fmla="*/ 436880 h 678815"/>
              <a:gd name="connsiteX30" fmla="*/ 1792605 w 1941195"/>
              <a:gd name="connsiteY30" fmla="*/ 469265 h 678815"/>
              <a:gd name="connsiteX31" fmla="*/ 1800225 w 1941195"/>
              <a:gd name="connsiteY31" fmla="*/ 505460 h 678815"/>
              <a:gd name="connsiteX32" fmla="*/ 1786890 w 1941195"/>
              <a:gd name="connsiteY32" fmla="*/ 534035 h 678815"/>
              <a:gd name="connsiteX33" fmla="*/ 1769745 w 1941195"/>
              <a:gd name="connsiteY33" fmla="*/ 575945 h 678815"/>
              <a:gd name="connsiteX34" fmla="*/ 1802130 w 1941195"/>
              <a:gd name="connsiteY34" fmla="*/ 621665 h 678815"/>
              <a:gd name="connsiteX35" fmla="*/ 1804035 w 1941195"/>
              <a:gd name="connsiteY35" fmla="*/ 562610 h 678815"/>
              <a:gd name="connsiteX36" fmla="*/ 1826895 w 1941195"/>
              <a:gd name="connsiteY36" fmla="*/ 524510 h 678815"/>
              <a:gd name="connsiteX37" fmla="*/ 1847850 w 1941195"/>
              <a:gd name="connsiteY37" fmla="*/ 499745 h 678815"/>
              <a:gd name="connsiteX38" fmla="*/ 1832610 w 1941195"/>
              <a:gd name="connsiteY38" fmla="*/ 465455 h 678815"/>
              <a:gd name="connsiteX39" fmla="*/ 1838325 w 1941195"/>
              <a:gd name="connsiteY39" fmla="*/ 410210 h 678815"/>
              <a:gd name="connsiteX40" fmla="*/ 1870710 w 1941195"/>
              <a:gd name="connsiteY40" fmla="*/ 406400 h 678815"/>
              <a:gd name="connsiteX41" fmla="*/ 1908810 w 1941195"/>
              <a:gd name="connsiteY41" fmla="*/ 387350 h 678815"/>
              <a:gd name="connsiteX42" fmla="*/ 1941195 w 1941195"/>
              <a:gd name="connsiteY42" fmla="*/ 379730 h 678815"/>
              <a:gd name="connsiteX43" fmla="*/ 1792605 w 1941195"/>
              <a:gd name="connsiteY43" fmla="*/ 0 h 678815"/>
              <a:gd name="connsiteX44" fmla="*/ 1804035 w 1941195"/>
              <a:gd name="connsiteY44" fmla="*/ 12065 h 678815"/>
              <a:gd name="connsiteX45" fmla="*/ 232410 w 1941195"/>
              <a:gd name="connsiteY45" fmla="*/ 23495 h 678815"/>
              <a:gd name="connsiteX46" fmla="*/ 0 w 1941195"/>
              <a:gd name="connsiteY46" fmla="*/ 539750 h 678815"/>
              <a:gd name="connsiteX47" fmla="*/ 66675 w 1941195"/>
              <a:gd name="connsiteY47" fmla="*/ 631190 h 678815"/>
              <a:gd name="connsiteX0" fmla="*/ 66675 w 1941195"/>
              <a:gd name="connsiteY0" fmla="*/ 631190 h 678815"/>
              <a:gd name="connsiteX1" fmla="*/ 186690 w 1941195"/>
              <a:gd name="connsiteY1" fmla="*/ 678815 h 678815"/>
              <a:gd name="connsiteX2" fmla="*/ 276225 w 1941195"/>
              <a:gd name="connsiteY2" fmla="*/ 625475 h 678815"/>
              <a:gd name="connsiteX3" fmla="*/ 268605 w 1941195"/>
              <a:gd name="connsiteY3" fmla="*/ 585470 h 678815"/>
              <a:gd name="connsiteX4" fmla="*/ 281940 w 1941195"/>
              <a:gd name="connsiteY4" fmla="*/ 541655 h 678815"/>
              <a:gd name="connsiteX5" fmla="*/ 308610 w 1941195"/>
              <a:gd name="connsiteY5" fmla="*/ 518795 h 678815"/>
              <a:gd name="connsiteX6" fmla="*/ 350520 w 1941195"/>
              <a:gd name="connsiteY6" fmla="*/ 505460 h 678815"/>
              <a:gd name="connsiteX7" fmla="*/ 485775 w 1941195"/>
              <a:gd name="connsiteY7" fmla="*/ 463550 h 678815"/>
              <a:gd name="connsiteX8" fmla="*/ 518160 w 1941195"/>
              <a:gd name="connsiteY8" fmla="*/ 429260 h 678815"/>
              <a:gd name="connsiteX9" fmla="*/ 556260 w 1941195"/>
              <a:gd name="connsiteY9" fmla="*/ 417830 h 678815"/>
              <a:gd name="connsiteX10" fmla="*/ 584835 w 1941195"/>
              <a:gd name="connsiteY10" fmla="*/ 434975 h 678815"/>
              <a:gd name="connsiteX11" fmla="*/ 619125 w 1941195"/>
              <a:gd name="connsiteY11" fmla="*/ 419735 h 678815"/>
              <a:gd name="connsiteX12" fmla="*/ 687705 w 1941195"/>
              <a:gd name="connsiteY12" fmla="*/ 425450 h 678815"/>
              <a:gd name="connsiteX13" fmla="*/ 774065 w 1941195"/>
              <a:gd name="connsiteY13" fmla="*/ 382905 h 678815"/>
              <a:gd name="connsiteX14" fmla="*/ 800100 w 1941195"/>
              <a:gd name="connsiteY14" fmla="*/ 339725 h 678815"/>
              <a:gd name="connsiteX15" fmla="*/ 834390 w 1941195"/>
              <a:gd name="connsiteY15" fmla="*/ 354965 h 678815"/>
              <a:gd name="connsiteX16" fmla="*/ 864870 w 1941195"/>
              <a:gd name="connsiteY16" fmla="*/ 334010 h 678815"/>
              <a:gd name="connsiteX17" fmla="*/ 885825 w 1941195"/>
              <a:gd name="connsiteY17" fmla="*/ 349250 h 678815"/>
              <a:gd name="connsiteX18" fmla="*/ 901065 w 1941195"/>
              <a:gd name="connsiteY18" fmla="*/ 372110 h 678815"/>
              <a:gd name="connsiteX19" fmla="*/ 895350 w 1941195"/>
              <a:gd name="connsiteY19" fmla="*/ 402590 h 678815"/>
              <a:gd name="connsiteX20" fmla="*/ 910590 w 1941195"/>
              <a:gd name="connsiteY20" fmla="*/ 417830 h 678815"/>
              <a:gd name="connsiteX21" fmla="*/ 935355 w 1941195"/>
              <a:gd name="connsiteY21" fmla="*/ 452120 h 678815"/>
              <a:gd name="connsiteX22" fmla="*/ 954405 w 1941195"/>
              <a:gd name="connsiteY22" fmla="*/ 432435 h 678815"/>
              <a:gd name="connsiteX23" fmla="*/ 1019175 w 1941195"/>
              <a:gd name="connsiteY23" fmla="*/ 437515 h 678815"/>
              <a:gd name="connsiteX24" fmla="*/ 1068705 w 1941195"/>
              <a:gd name="connsiteY24" fmla="*/ 396875 h 678815"/>
              <a:gd name="connsiteX25" fmla="*/ 1299210 w 1941195"/>
              <a:gd name="connsiteY25" fmla="*/ 286385 h 678815"/>
              <a:gd name="connsiteX26" fmla="*/ 1598295 w 1941195"/>
              <a:gd name="connsiteY26" fmla="*/ 330200 h 678815"/>
              <a:gd name="connsiteX27" fmla="*/ 1636395 w 1941195"/>
              <a:gd name="connsiteY27" fmla="*/ 387350 h 678815"/>
              <a:gd name="connsiteX28" fmla="*/ 1783080 w 1941195"/>
              <a:gd name="connsiteY28" fmla="*/ 400685 h 678815"/>
              <a:gd name="connsiteX29" fmla="*/ 1779270 w 1941195"/>
              <a:gd name="connsiteY29" fmla="*/ 436880 h 678815"/>
              <a:gd name="connsiteX30" fmla="*/ 1792605 w 1941195"/>
              <a:gd name="connsiteY30" fmla="*/ 469265 h 678815"/>
              <a:gd name="connsiteX31" fmla="*/ 1800225 w 1941195"/>
              <a:gd name="connsiteY31" fmla="*/ 505460 h 678815"/>
              <a:gd name="connsiteX32" fmla="*/ 1786890 w 1941195"/>
              <a:gd name="connsiteY32" fmla="*/ 534035 h 678815"/>
              <a:gd name="connsiteX33" fmla="*/ 1769745 w 1941195"/>
              <a:gd name="connsiteY33" fmla="*/ 575945 h 678815"/>
              <a:gd name="connsiteX34" fmla="*/ 1802130 w 1941195"/>
              <a:gd name="connsiteY34" fmla="*/ 621665 h 678815"/>
              <a:gd name="connsiteX35" fmla="*/ 1804035 w 1941195"/>
              <a:gd name="connsiteY35" fmla="*/ 562610 h 678815"/>
              <a:gd name="connsiteX36" fmla="*/ 1826895 w 1941195"/>
              <a:gd name="connsiteY36" fmla="*/ 524510 h 678815"/>
              <a:gd name="connsiteX37" fmla="*/ 1847850 w 1941195"/>
              <a:gd name="connsiteY37" fmla="*/ 499745 h 678815"/>
              <a:gd name="connsiteX38" fmla="*/ 1832610 w 1941195"/>
              <a:gd name="connsiteY38" fmla="*/ 465455 h 678815"/>
              <a:gd name="connsiteX39" fmla="*/ 1838325 w 1941195"/>
              <a:gd name="connsiteY39" fmla="*/ 410210 h 678815"/>
              <a:gd name="connsiteX40" fmla="*/ 1870710 w 1941195"/>
              <a:gd name="connsiteY40" fmla="*/ 406400 h 678815"/>
              <a:gd name="connsiteX41" fmla="*/ 1908810 w 1941195"/>
              <a:gd name="connsiteY41" fmla="*/ 387350 h 678815"/>
              <a:gd name="connsiteX42" fmla="*/ 1941195 w 1941195"/>
              <a:gd name="connsiteY42" fmla="*/ 379730 h 678815"/>
              <a:gd name="connsiteX43" fmla="*/ 1792605 w 1941195"/>
              <a:gd name="connsiteY43" fmla="*/ 0 h 678815"/>
              <a:gd name="connsiteX44" fmla="*/ 1804035 w 1941195"/>
              <a:gd name="connsiteY44" fmla="*/ 12065 h 678815"/>
              <a:gd name="connsiteX45" fmla="*/ 232410 w 1941195"/>
              <a:gd name="connsiteY45" fmla="*/ 23495 h 678815"/>
              <a:gd name="connsiteX46" fmla="*/ 0 w 1941195"/>
              <a:gd name="connsiteY46" fmla="*/ 539750 h 678815"/>
              <a:gd name="connsiteX47" fmla="*/ 66675 w 1941195"/>
              <a:gd name="connsiteY47" fmla="*/ 631190 h 678815"/>
              <a:gd name="connsiteX0" fmla="*/ 66675 w 1941195"/>
              <a:gd name="connsiteY0" fmla="*/ 631190 h 678815"/>
              <a:gd name="connsiteX1" fmla="*/ 186690 w 1941195"/>
              <a:gd name="connsiteY1" fmla="*/ 678815 h 678815"/>
              <a:gd name="connsiteX2" fmla="*/ 276225 w 1941195"/>
              <a:gd name="connsiteY2" fmla="*/ 625475 h 678815"/>
              <a:gd name="connsiteX3" fmla="*/ 268605 w 1941195"/>
              <a:gd name="connsiteY3" fmla="*/ 585470 h 678815"/>
              <a:gd name="connsiteX4" fmla="*/ 281940 w 1941195"/>
              <a:gd name="connsiteY4" fmla="*/ 541655 h 678815"/>
              <a:gd name="connsiteX5" fmla="*/ 308610 w 1941195"/>
              <a:gd name="connsiteY5" fmla="*/ 518795 h 678815"/>
              <a:gd name="connsiteX6" fmla="*/ 350520 w 1941195"/>
              <a:gd name="connsiteY6" fmla="*/ 505460 h 678815"/>
              <a:gd name="connsiteX7" fmla="*/ 485775 w 1941195"/>
              <a:gd name="connsiteY7" fmla="*/ 463550 h 678815"/>
              <a:gd name="connsiteX8" fmla="*/ 518160 w 1941195"/>
              <a:gd name="connsiteY8" fmla="*/ 429260 h 678815"/>
              <a:gd name="connsiteX9" fmla="*/ 556260 w 1941195"/>
              <a:gd name="connsiteY9" fmla="*/ 417830 h 678815"/>
              <a:gd name="connsiteX10" fmla="*/ 584835 w 1941195"/>
              <a:gd name="connsiteY10" fmla="*/ 434975 h 678815"/>
              <a:gd name="connsiteX11" fmla="*/ 619125 w 1941195"/>
              <a:gd name="connsiteY11" fmla="*/ 419735 h 678815"/>
              <a:gd name="connsiteX12" fmla="*/ 687705 w 1941195"/>
              <a:gd name="connsiteY12" fmla="*/ 425450 h 678815"/>
              <a:gd name="connsiteX13" fmla="*/ 774065 w 1941195"/>
              <a:gd name="connsiteY13" fmla="*/ 382905 h 678815"/>
              <a:gd name="connsiteX14" fmla="*/ 800100 w 1941195"/>
              <a:gd name="connsiteY14" fmla="*/ 339725 h 678815"/>
              <a:gd name="connsiteX15" fmla="*/ 834390 w 1941195"/>
              <a:gd name="connsiteY15" fmla="*/ 354965 h 678815"/>
              <a:gd name="connsiteX16" fmla="*/ 864870 w 1941195"/>
              <a:gd name="connsiteY16" fmla="*/ 334010 h 678815"/>
              <a:gd name="connsiteX17" fmla="*/ 885825 w 1941195"/>
              <a:gd name="connsiteY17" fmla="*/ 349250 h 678815"/>
              <a:gd name="connsiteX18" fmla="*/ 901065 w 1941195"/>
              <a:gd name="connsiteY18" fmla="*/ 372110 h 678815"/>
              <a:gd name="connsiteX19" fmla="*/ 895350 w 1941195"/>
              <a:gd name="connsiteY19" fmla="*/ 402590 h 678815"/>
              <a:gd name="connsiteX20" fmla="*/ 910590 w 1941195"/>
              <a:gd name="connsiteY20" fmla="*/ 417830 h 678815"/>
              <a:gd name="connsiteX21" fmla="*/ 935355 w 1941195"/>
              <a:gd name="connsiteY21" fmla="*/ 452120 h 678815"/>
              <a:gd name="connsiteX22" fmla="*/ 954405 w 1941195"/>
              <a:gd name="connsiteY22" fmla="*/ 432435 h 678815"/>
              <a:gd name="connsiteX23" fmla="*/ 1019175 w 1941195"/>
              <a:gd name="connsiteY23" fmla="*/ 437515 h 678815"/>
              <a:gd name="connsiteX24" fmla="*/ 1068705 w 1941195"/>
              <a:gd name="connsiteY24" fmla="*/ 396875 h 678815"/>
              <a:gd name="connsiteX25" fmla="*/ 1299210 w 1941195"/>
              <a:gd name="connsiteY25" fmla="*/ 286385 h 678815"/>
              <a:gd name="connsiteX26" fmla="*/ 1598295 w 1941195"/>
              <a:gd name="connsiteY26" fmla="*/ 330200 h 678815"/>
              <a:gd name="connsiteX27" fmla="*/ 1636395 w 1941195"/>
              <a:gd name="connsiteY27" fmla="*/ 387350 h 678815"/>
              <a:gd name="connsiteX28" fmla="*/ 1783080 w 1941195"/>
              <a:gd name="connsiteY28" fmla="*/ 400685 h 678815"/>
              <a:gd name="connsiteX29" fmla="*/ 1779270 w 1941195"/>
              <a:gd name="connsiteY29" fmla="*/ 436880 h 678815"/>
              <a:gd name="connsiteX30" fmla="*/ 1792605 w 1941195"/>
              <a:gd name="connsiteY30" fmla="*/ 469265 h 678815"/>
              <a:gd name="connsiteX31" fmla="*/ 1800225 w 1941195"/>
              <a:gd name="connsiteY31" fmla="*/ 505460 h 678815"/>
              <a:gd name="connsiteX32" fmla="*/ 1786890 w 1941195"/>
              <a:gd name="connsiteY32" fmla="*/ 534035 h 678815"/>
              <a:gd name="connsiteX33" fmla="*/ 1769745 w 1941195"/>
              <a:gd name="connsiteY33" fmla="*/ 575945 h 678815"/>
              <a:gd name="connsiteX34" fmla="*/ 1802130 w 1941195"/>
              <a:gd name="connsiteY34" fmla="*/ 621665 h 678815"/>
              <a:gd name="connsiteX35" fmla="*/ 1804035 w 1941195"/>
              <a:gd name="connsiteY35" fmla="*/ 562610 h 678815"/>
              <a:gd name="connsiteX36" fmla="*/ 1826895 w 1941195"/>
              <a:gd name="connsiteY36" fmla="*/ 524510 h 678815"/>
              <a:gd name="connsiteX37" fmla="*/ 1847850 w 1941195"/>
              <a:gd name="connsiteY37" fmla="*/ 499745 h 678815"/>
              <a:gd name="connsiteX38" fmla="*/ 1832610 w 1941195"/>
              <a:gd name="connsiteY38" fmla="*/ 465455 h 678815"/>
              <a:gd name="connsiteX39" fmla="*/ 1838325 w 1941195"/>
              <a:gd name="connsiteY39" fmla="*/ 410210 h 678815"/>
              <a:gd name="connsiteX40" fmla="*/ 1870710 w 1941195"/>
              <a:gd name="connsiteY40" fmla="*/ 406400 h 678815"/>
              <a:gd name="connsiteX41" fmla="*/ 1908810 w 1941195"/>
              <a:gd name="connsiteY41" fmla="*/ 387350 h 678815"/>
              <a:gd name="connsiteX42" fmla="*/ 1941195 w 1941195"/>
              <a:gd name="connsiteY42" fmla="*/ 379730 h 678815"/>
              <a:gd name="connsiteX43" fmla="*/ 1792605 w 1941195"/>
              <a:gd name="connsiteY43" fmla="*/ 0 h 678815"/>
              <a:gd name="connsiteX44" fmla="*/ 1804035 w 1941195"/>
              <a:gd name="connsiteY44" fmla="*/ 12065 h 678815"/>
              <a:gd name="connsiteX45" fmla="*/ 232410 w 1941195"/>
              <a:gd name="connsiteY45" fmla="*/ 23495 h 678815"/>
              <a:gd name="connsiteX46" fmla="*/ 0 w 1941195"/>
              <a:gd name="connsiteY46" fmla="*/ 539750 h 678815"/>
              <a:gd name="connsiteX47" fmla="*/ 66675 w 1941195"/>
              <a:gd name="connsiteY47" fmla="*/ 631190 h 678815"/>
              <a:gd name="connsiteX0" fmla="*/ 66675 w 1941195"/>
              <a:gd name="connsiteY0" fmla="*/ 631190 h 678815"/>
              <a:gd name="connsiteX1" fmla="*/ 186690 w 1941195"/>
              <a:gd name="connsiteY1" fmla="*/ 678815 h 678815"/>
              <a:gd name="connsiteX2" fmla="*/ 276225 w 1941195"/>
              <a:gd name="connsiteY2" fmla="*/ 625475 h 678815"/>
              <a:gd name="connsiteX3" fmla="*/ 268605 w 1941195"/>
              <a:gd name="connsiteY3" fmla="*/ 585470 h 678815"/>
              <a:gd name="connsiteX4" fmla="*/ 281940 w 1941195"/>
              <a:gd name="connsiteY4" fmla="*/ 541655 h 678815"/>
              <a:gd name="connsiteX5" fmla="*/ 308610 w 1941195"/>
              <a:gd name="connsiteY5" fmla="*/ 518795 h 678815"/>
              <a:gd name="connsiteX6" fmla="*/ 350520 w 1941195"/>
              <a:gd name="connsiteY6" fmla="*/ 505460 h 678815"/>
              <a:gd name="connsiteX7" fmla="*/ 485775 w 1941195"/>
              <a:gd name="connsiteY7" fmla="*/ 463550 h 678815"/>
              <a:gd name="connsiteX8" fmla="*/ 518160 w 1941195"/>
              <a:gd name="connsiteY8" fmla="*/ 429260 h 678815"/>
              <a:gd name="connsiteX9" fmla="*/ 556260 w 1941195"/>
              <a:gd name="connsiteY9" fmla="*/ 417830 h 678815"/>
              <a:gd name="connsiteX10" fmla="*/ 584835 w 1941195"/>
              <a:gd name="connsiteY10" fmla="*/ 434975 h 678815"/>
              <a:gd name="connsiteX11" fmla="*/ 619125 w 1941195"/>
              <a:gd name="connsiteY11" fmla="*/ 419735 h 678815"/>
              <a:gd name="connsiteX12" fmla="*/ 687705 w 1941195"/>
              <a:gd name="connsiteY12" fmla="*/ 425450 h 678815"/>
              <a:gd name="connsiteX13" fmla="*/ 774065 w 1941195"/>
              <a:gd name="connsiteY13" fmla="*/ 382905 h 678815"/>
              <a:gd name="connsiteX14" fmla="*/ 800100 w 1941195"/>
              <a:gd name="connsiteY14" fmla="*/ 339725 h 678815"/>
              <a:gd name="connsiteX15" fmla="*/ 834390 w 1941195"/>
              <a:gd name="connsiteY15" fmla="*/ 354965 h 678815"/>
              <a:gd name="connsiteX16" fmla="*/ 864870 w 1941195"/>
              <a:gd name="connsiteY16" fmla="*/ 334010 h 678815"/>
              <a:gd name="connsiteX17" fmla="*/ 885825 w 1941195"/>
              <a:gd name="connsiteY17" fmla="*/ 349250 h 678815"/>
              <a:gd name="connsiteX18" fmla="*/ 901065 w 1941195"/>
              <a:gd name="connsiteY18" fmla="*/ 372110 h 678815"/>
              <a:gd name="connsiteX19" fmla="*/ 895350 w 1941195"/>
              <a:gd name="connsiteY19" fmla="*/ 402590 h 678815"/>
              <a:gd name="connsiteX20" fmla="*/ 910590 w 1941195"/>
              <a:gd name="connsiteY20" fmla="*/ 417830 h 678815"/>
              <a:gd name="connsiteX21" fmla="*/ 935355 w 1941195"/>
              <a:gd name="connsiteY21" fmla="*/ 452120 h 678815"/>
              <a:gd name="connsiteX22" fmla="*/ 954405 w 1941195"/>
              <a:gd name="connsiteY22" fmla="*/ 432435 h 678815"/>
              <a:gd name="connsiteX23" fmla="*/ 1019175 w 1941195"/>
              <a:gd name="connsiteY23" fmla="*/ 437515 h 678815"/>
              <a:gd name="connsiteX24" fmla="*/ 1068705 w 1941195"/>
              <a:gd name="connsiteY24" fmla="*/ 396875 h 678815"/>
              <a:gd name="connsiteX25" fmla="*/ 1299210 w 1941195"/>
              <a:gd name="connsiteY25" fmla="*/ 286385 h 678815"/>
              <a:gd name="connsiteX26" fmla="*/ 1598295 w 1941195"/>
              <a:gd name="connsiteY26" fmla="*/ 330200 h 678815"/>
              <a:gd name="connsiteX27" fmla="*/ 1636395 w 1941195"/>
              <a:gd name="connsiteY27" fmla="*/ 387350 h 678815"/>
              <a:gd name="connsiteX28" fmla="*/ 1727200 w 1941195"/>
              <a:gd name="connsiteY28" fmla="*/ 400685 h 678815"/>
              <a:gd name="connsiteX29" fmla="*/ 1779270 w 1941195"/>
              <a:gd name="connsiteY29" fmla="*/ 436880 h 678815"/>
              <a:gd name="connsiteX30" fmla="*/ 1792605 w 1941195"/>
              <a:gd name="connsiteY30" fmla="*/ 469265 h 678815"/>
              <a:gd name="connsiteX31" fmla="*/ 1800225 w 1941195"/>
              <a:gd name="connsiteY31" fmla="*/ 505460 h 678815"/>
              <a:gd name="connsiteX32" fmla="*/ 1786890 w 1941195"/>
              <a:gd name="connsiteY32" fmla="*/ 534035 h 678815"/>
              <a:gd name="connsiteX33" fmla="*/ 1769745 w 1941195"/>
              <a:gd name="connsiteY33" fmla="*/ 575945 h 678815"/>
              <a:gd name="connsiteX34" fmla="*/ 1802130 w 1941195"/>
              <a:gd name="connsiteY34" fmla="*/ 621665 h 678815"/>
              <a:gd name="connsiteX35" fmla="*/ 1804035 w 1941195"/>
              <a:gd name="connsiteY35" fmla="*/ 562610 h 678815"/>
              <a:gd name="connsiteX36" fmla="*/ 1826895 w 1941195"/>
              <a:gd name="connsiteY36" fmla="*/ 524510 h 678815"/>
              <a:gd name="connsiteX37" fmla="*/ 1847850 w 1941195"/>
              <a:gd name="connsiteY37" fmla="*/ 499745 h 678815"/>
              <a:gd name="connsiteX38" fmla="*/ 1832610 w 1941195"/>
              <a:gd name="connsiteY38" fmla="*/ 465455 h 678815"/>
              <a:gd name="connsiteX39" fmla="*/ 1838325 w 1941195"/>
              <a:gd name="connsiteY39" fmla="*/ 410210 h 678815"/>
              <a:gd name="connsiteX40" fmla="*/ 1870710 w 1941195"/>
              <a:gd name="connsiteY40" fmla="*/ 406400 h 678815"/>
              <a:gd name="connsiteX41" fmla="*/ 1908810 w 1941195"/>
              <a:gd name="connsiteY41" fmla="*/ 387350 h 678815"/>
              <a:gd name="connsiteX42" fmla="*/ 1941195 w 1941195"/>
              <a:gd name="connsiteY42" fmla="*/ 379730 h 678815"/>
              <a:gd name="connsiteX43" fmla="*/ 1792605 w 1941195"/>
              <a:gd name="connsiteY43" fmla="*/ 0 h 678815"/>
              <a:gd name="connsiteX44" fmla="*/ 1804035 w 1941195"/>
              <a:gd name="connsiteY44" fmla="*/ 12065 h 678815"/>
              <a:gd name="connsiteX45" fmla="*/ 232410 w 1941195"/>
              <a:gd name="connsiteY45" fmla="*/ 23495 h 678815"/>
              <a:gd name="connsiteX46" fmla="*/ 0 w 1941195"/>
              <a:gd name="connsiteY46" fmla="*/ 539750 h 678815"/>
              <a:gd name="connsiteX47" fmla="*/ 66675 w 1941195"/>
              <a:gd name="connsiteY47" fmla="*/ 631190 h 678815"/>
              <a:gd name="connsiteX0" fmla="*/ 66675 w 1941195"/>
              <a:gd name="connsiteY0" fmla="*/ 631190 h 678815"/>
              <a:gd name="connsiteX1" fmla="*/ 186690 w 1941195"/>
              <a:gd name="connsiteY1" fmla="*/ 678815 h 678815"/>
              <a:gd name="connsiteX2" fmla="*/ 276225 w 1941195"/>
              <a:gd name="connsiteY2" fmla="*/ 625475 h 678815"/>
              <a:gd name="connsiteX3" fmla="*/ 268605 w 1941195"/>
              <a:gd name="connsiteY3" fmla="*/ 585470 h 678815"/>
              <a:gd name="connsiteX4" fmla="*/ 281940 w 1941195"/>
              <a:gd name="connsiteY4" fmla="*/ 541655 h 678815"/>
              <a:gd name="connsiteX5" fmla="*/ 308610 w 1941195"/>
              <a:gd name="connsiteY5" fmla="*/ 518795 h 678815"/>
              <a:gd name="connsiteX6" fmla="*/ 350520 w 1941195"/>
              <a:gd name="connsiteY6" fmla="*/ 505460 h 678815"/>
              <a:gd name="connsiteX7" fmla="*/ 485775 w 1941195"/>
              <a:gd name="connsiteY7" fmla="*/ 463550 h 678815"/>
              <a:gd name="connsiteX8" fmla="*/ 518160 w 1941195"/>
              <a:gd name="connsiteY8" fmla="*/ 429260 h 678815"/>
              <a:gd name="connsiteX9" fmla="*/ 556260 w 1941195"/>
              <a:gd name="connsiteY9" fmla="*/ 417830 h 678815"/>
              <a:gd name="connsiteX10" fmla="*/ 584835 w 1941195"/>
              <a:gd name="connsiteY10" fmla="*/ 434975 h 678815"/>
              <a:gd name="connsiteX11" fmla="*/ 619125 w 1941195"/>
              <a:gd name="connsiteY11" fmla="*/ 419735 h 678815"/>
              <a:gd name="connsiteX12" fmla="*/ 687705 w 1941195"/>
              <a:gd name="connsiteY12" fmla="*/ 425450 h 678815"/>
              <a:gd name="connsiteX13" fmla="*/ 774065 w 1941195"/>
              <a:gd name="connsiteY13" fmla="*/ 382905 h 678815"/>
              <a:gd name="connsiteX14" fmla="*/ 800100 w 1941195"/>
              <a:gd name="connsiteY14" fmla="*/ 339725 h 678815"/>
              <a:gd name="connsiteX15" fmla="*/ 834390 w 1941195"/>
              <a:gd name="connsiteY15" fmla="*/ 354965 h 678815"/>
              <a:gd name="connsiteX16" fmla="*/ 864870 w 1941195"/>
              <a:gd name="connsiteY16" fmla="*/ 334010 h 678815"/>
              <a:gd name="connsiteX17" fmla="*/ 885825 w 1941195"/>
              <a:gd name="connsiteY17" fmla="*/ 349250 h 678815"/>
              <a:gd name="connsiteX18" fmla="*/ 901065 w 1941195"/>
              <a:gd name="connsiteY18" fmla="*/ 372110 h 678815"/>
              <a:gd name="connsiteX19" fmla="*/ 895350 w 1941195"/>
              <a:gd name="connsiteY19" fmla="*/ 402590 h 678815"/>
              <a:gd name="connsiteX20" fmla="*/ 910590 w 1941195"/>
              <a:gd name="connsiteY20" fmla="*/ 417830 h 678815"/>
              <a:gd name="connsiteX21" fmla="*/ 935355 w 1941195"/>
              <a:gd name="connsiteY21" fmla="*/ 452120 h 678815"/>
              <a:gd name="connsiteX22" fmla="*/ 954405 w 1941195"/>
              <a:gd name="connsiteY22" fmla="*/ 432435 h 678815"/>
              <a:gd name="connsiteX23" fmla="*/ 1019175 w 1941195"/>
              <a:gd name="connsiteY23" fmla="*/ 437515 h 678815"/>
              <a:gd name="connsiteX24" fmla="*/ 1068705 w 1941195"/>
              <a:gd name="connsiteY24" fmla="*/ 396875 h 678815"/>
              <a:gd name="connsiteX25" fmla="*/ 1299210 w 1941195"/>
              <a:gd name="connsiteY25" fmla="*/ 286385 h 678815"/>
              <a:gd name="connsiteX26" fmla="*/ 1598295 w 1941195"/>
              <a:gd name="connsiteY26" fmla="*/ 330200 h 678815"/>
              <a:gd name="connsiteX27" fmla="*/ 1674495 w 1941195"/>
              <a:gd name="connsiteY27" fmla="*/ 420370 h 678815"/>
              <a:gd name="connsiteX28" fmla="*/ 1727200 w 1941195"/>
              <a:gd name="connsiteY28" fmla="*/ 400685 h 678815"/>
              <a:gd name="connsiteX29" fmla="*/ 1779270 w 1941195"/>
              <a:gd name="connsiteY29" fmla="*/ 436880 h 678815"/>
              <a:gd name="connsiteX30" fmla="*/ 1792605 w 1941195"/>
              <a:gd name="connsiteY30" fmla="*/ 469265 h 678815"/>
              <a:gd name="connsiteX31" fmla="*/ 1800225 w 1941195"/>
              <a:gd name="connsiteY31" fmla="*/ 505460 h 678815"/>
              <a:gd name="connsiteX32" fmla="*/ 1786890 w 1941195"/>
              <a:gd name="connsiteY32" fmla="*/ 534035 h 678815"/>
              <a:gd name="connsiteX33" fmla="*/ 1769745 w 1941195"/>
              <a:gd name="connsiteY33" fmla="*/ 575945 h 678815"/>
              <a:gd name="connsiteX34" fmla="*/ 1802130 w 1941195"/>
              <a:gd name="connsiteY34" fmla="*/ 621665 h 678815"/>
              <a:gd name="connsiteX35" fmla="*/ 1804035 w 1941195"/>
              <a:gd name="connsiteY35" fmla="*/ 562610 h 678815"/>
              <a:gd name="connsiteX36" fmla="*/ 1826895 w 1941195"/>
              <a:gd name="connsiteY36" fmla="*/ 524510 h 678815"/>
              <a:gd name="connsiteX37" fmla="*/ 1847850 w 1941195"/>
              <a:gd name="connsiteY37" fmla="*/ 499745 h 678815"/>
              <a:gd name="connsiteX38" fmla="*/ 1832610 w 1941195"/>
              <a:gd name="connsiteY38" fmla="*/ 465455 h 678815"/>
              <a:gd name="connsiteX39" fmla="*/ 1838325 w 1941195"/>
              <a:gd name="connsiteY39" fmla="*/ 410210 h 678815"/>
              <a:gd name="connsiteX40" fmla="*/ 1870710 w 1941195"/>
              <a:gd name="connsiteY40" fmla="*/ 406400 h 678815"/>
              <a:gd name="connsiteX41" fmla="*/ 1908810 w 1941195"/>
              <a:gd name="connsiteY41" fmla="*/ 387350 h 678815"/>
              <a:gd name="connsiteX42" fmla="*/ 1941195 w 1941195"/>
              <a:gd name="connsiteY42" fmla="*/ 379730 h 678815"/>
              <a:gd name="connsiteX43" fmla="*/ 1792605 w 1941195"/>
              <a:gd name="connsiteY43" fmla="*/ 0 h 678815"/>
              <a:gd name="connsiteX44" fmla="*/ 1804035 w 1941195"/>
              <a:gd name="connsiteY44" fmla="*/ 12065 h 678815"/>
              <a:gd name="connsiteX45" fmla="*/ 232410 w 1941195"/>
              <a:gd name="connsiteY45" fmla="*/ 23495 h 678815"/>
              <a:gd name="connsiteX46" fmla="*/ 0 w 1941195"/>
              <a:gd name="connsiteY46" fmla="*/ 539750 h 678815"/>
              <a:gd name="connsiteX47" fmla="*/ 66675 w 1941195"/>
              <a:gd name="connsiteY47" fmla="*/ 631190 h 678815"/>
              <a:gd name="connsiteX0" fmla="*/ 66675 w 1941195"/>
              <a:gd name="connsiteY0" fmla="*/ 631190 h 678815"/>
              <a:gd name="connsiteX1" fmla="*/ 186690 w 1941195"/>
              <a:gd name="connsiteY1" fmla="*/ 678815 h 678815"/>
              <a:gd name="connsiteX2" fmla="*/ 276225 w 1941195"/>
              <a:gd name="connsiteY2" fmla="*/ 625475 h 678815"/>
              <a:gd name="connsiteX3" fmla="*/ 268605 w 1941195"/>
              <a:gd name="connsiteY3" fmla="*/ 585470 h 678815"/>
              <a:gd name="connsiteX4" fmla="*/ 281940 w 1941195"/>
              <a:gd name="connsiteY4" fmla="*/ 541655 h 678815"/>
              <a:gd name="connsiteX5" fmla="*/ 308610 w 1941195"/>
              <a:gd name="connsiteY5" fmla="*/ 518795 h 678815"/>
              <a:gd name="connsiteX6" fmla="*/ 350520 w 1941195"/>
              <a:gd name="connsiteY6" fmla="*/ 505460 h 678815"/>
              <a:gd name="connsiteX7" fmla="*/ 485775 w 1941195"/>
              <a:gd name="connsiteY7" fmla="*/ 463550 h 678815"/>
              <a:gd name="connsiteX8" fmla="*/ 518160 w 1941195"/>
              <a:gd name="connsiteY8" fmla="*/ 429260 h 678815"/>
              <a:gd name="connsiteX9" fmla="*/ 556260 w 1941195"/>
              <a:gd name="connsiteY9" fmla="*/ 417830 h 678815"/>
              <a:gd name="connsiteX10" fmla="*/ 584835 w 1941195"/>
              <a:gd name="connsiteY10" fmla="*/ 434975 h 678815"/>
              <a:gd name="connsiteX11" fmla="*/ 619125 w 1941195"/>
              <a:gd name="connsiteY11" fmla="*/ 419735 h 678815"/>
              <a:gd name="connsiteX12" fmla="*/ 687705 w 1941195"/>
              <a:gd name="connsiteY12" fmla="*/ 425450 h 678815"/>
              <a:gd name="connsiteX13" fmla="*/ 774065 w 1941195"/>
              <a:gd name="connsiteY13" fmla="*/ 382905 h 678815"/>
              <a:gd name="connsiteX14" fmla="*/ 800100 w 1941195"/>
              <a:gd name="connsiteY14" fmla="*/ 339725 h 678815"/>
              <a:gd name="connsiteX15" fmla="*/ 834390 w 1941195"/>
              <a:gd name="connsiteY15" fmla="*/ 354965 h 678815"/>
              <a:gd name="connsiteX16" fmla="*/ 864870 w 1941195"/>
              <a:gd name="connsiteY16" fmla="*/ 334010 h 678815"/>
              <a:gd name="connsiteX17" fmla="*/ 885825 w 1941195"/>
              <a:gd name="connsiteY17" fmla="*/ 349250 h 678815"/>
              <a:gd name="connsiteX18" fmla="*/ 901065 w 1941195"/>
              <a:gd name="connsiteY18" fmla="*/ 372110 h 678815"/>
              <a:gd name="connsiteX19" fmla="*/ 895350 w 1941195"/>
              <a:gd name="connsiteY19" fmla="*/ 402590 h 678815"/>
              <a:gd name="connsiteX20" fmla="*/ 910590 w 1941195"/>
              <a:gd name="connsiteY20" fmla="*/ 417830 h 678815"/>
              <a:gd name="connsiteX21" fmla="*/ 935355 w 1941195"/>
              <a:gd name="connsiteY21" fmla="*/ 452120 h 678815"/>
              <a:gd name="connsiteX22" fmla="*/ 954405 w 1941195"/>
              <a:gd name="connsiteY22" fmla="*/ 432435 h 678815"/>
              <a:gd name="connsiteX23" fmla="*/ 1019175 w 1941195"/>
              <a:gd name="connsiteY23" fmla="*/ 437515 h 678815"/>
              <a:gd name="connsiteX24" fmla="*/ 1068705 w 1941195"/>
              <a:gd name="connsiteY24" fmla="*/ 396875 h 678815"/>
              <a:gd name="connsiteX25" fmla="*/ 1299210 w 1941195"/>
              <a:gd name="connsiteY25" fmla="*/ 286385 h 678815"/>
              <a:gd name="connsiteX26" fmla="*/ 1616075 w 1941195"/>
              <a:gd name="connsiteY26" fmla="*/ 363220 h 678815"/>
              <a:gd name="connsiteX27" fmla="*/ 1674495 w 1941195"/>
              <a:gd name="connsiteY27" fmla="*/ 420370 h 678815"/>
              <a:gd name="connsiteX28" fmla="*/ 1727200 w 1941195"/>
              <a:gd name="connsiteY28" fmla="*/ 400685 h 678815"/>
              <a:gd name="connsiteX29" fmla="*/ 1779270 w 1941195"/>
              <a:gd name="connsiteY29" fmla="*/ 436880 h 678815"/>
              <a:gd name="connsiteX30" fmla="*/ 1792605 w 1941195"/>
              <a:gd name="connsiteY30" fmla="*/ 469265 h 678815"/>
              <a:gd name="connsiteX31" fmla="*/ 1800225 w 1941195"/>
              <a:gd name="connsiteY31" fmla="*/ 505460 h 678815"/>
              <a:gd name="connsiteX32" fmla="*/ 1786890 w 1941195"/>
              <a:gd name="connsiteY32" fmla="*/ 534035 h 678815"/>
              <a:gd name="connsiteX33" fmla="*/ 1769745 w 1941195"/>
              <a:gd name="connsiteY33" fmla="*/ 575945 h 678815"/>
              <a:gd name="connsiteX34" fmla="*/ 1802130 w 1941195"/>
              <a:gd name="connsiteY34" fmla="*/ 621665 h 678815"/>
              <a:gd name="connsiteX35" fmla="*/ 1804035 w 1941195"/>
              <a:gd name="connsiteY35" fmla="*/ 562610 h 678815"/>
              <a:gd name="connsiteX36" fmla="*/ 1826895 w 1941195"/>
              <a:gd name="connsiteY36" fmla="*/ 524510 h 678815"/>
              <a:gd name="connsiteX37" fmla="*/ 1847850 w 1941195"/>
              <a:gd name="connsiteY37" fmla="*/ 499745 h 678815"/>
              <a:gd name="connsiteX38" fmla="*/ 1832610 w 1941195"/>
              <a:gd name="connsiteY38" fmla="*/ 465455 h 678815"/>
              <a:gd name="connsiteX39" fmla="*/ 1838325 w 1941195"/>
              <a:gd name="connsiteY39" fmla="*/ 410210 h 678815"/>
              <a:gd name="connsiteX40" fmla="*/ 1870710 w 1941195"/>
              <a:gd name="connsiteY40" fmla="*/ 406400 h 678815"/>
              <a:gd name="connsiteX41" fmla="*/ 1908810 w 1941195"/>
              <a:gd name="connsiteY41" fmla="*/ 387350 h 678815"/>
              <a:gd name="connsiteX42" fmla="*/ 1941195 w 1941195"/>
              <a:gd name="connsiteY42" fmla="*/ 379730 h 678815"/>
              <a:gd name="connsiteX43" fmla="*/ 1792605 w 1941195"/>
              <a:gd name="connsiteY43" fmla="*/ 0 h 678815"/>
              <a:gd name="connsiteX44" fmla="*/ 1804035 w 1941195"/>
              <a:gd name="connsiteY44" fmla="*/ 12065 h 678815"/>
              <a:gd name="connsiteX45" fmla="*/ 232410 w 1941195"/>
              <a:gd name="connsiteY45" fmla="*/ 23495 h 678815"/>
              <a:gd name="connsiteX46" fmla="*/ 0 w 1941195"/>
              <a:gd name="connsiteY46" fmla="*/ 539750 h 678815"/>
              <a:gd name="connsiteX47" fmla="*/ 66675 w 1941195"/>
              <a:gd name="connsiteY47" fmla="*/ 631190 h 678815"/>
              <a:gd name="connsiteX0" fmla="*/ 66675 w 1941195"/>
              <a:gd name="connsiteY0" fmla="*/ 631190 h 678815"/>
              <a:gd name="connsiteX1" fmla="*/ 186690 w 1941195"/>
              <a:gd name="connsiteY1" fmla="*/ 678815 h 678815"/>
              <a:gd name="connsiteX2" fmla="*/ 276225 w 1941195"/>
              <a:gd name="connsiteY2" fmla="*/ 625475 h 678815"/>
              <a:gd name="connsiteX3" fmla="*/ 268605 w 1941195"/>
              <a:gd name="connsiteY3" fmla="*/ 585470 h 678815"/>
              <a:gd name="connsiteX4" fmla="*/ 281940 w 1941195"/>
              <a:gd name="connsiteY4" fmla="*/ 541655 h 678815"/>
              <a:gd name="connsiteX5" fmla="*/ 308610 w 1941195"/>
              <a:gd name="connsiteY5" fmla="*/ 518795 h 678815"/>
              <a:gd name="connsiteX6" fmla="*/ 350520 w 1941195"/>
              <a:gd name="connsiteY6" fmla="*/ 505460 h 678815"/>
              <a:gd name="connsiteX7" fmla="*/ 485775 w 1941195"/>
              <a:gd name="connsiteY7" fmla="*/ 463550 h 678815"/>
              <a:gd name="connsiteX8" fmla="*/ 518160 w 1941195"/>
              <a:gd name="connsiteY8" fmla="*/ 429260 h 678815"/>
              <a:gd name="connsiteX9" fmla="*/ 556260 w 1941195"/>
              <a:gd name="connsiteY9" fmla="*/ 417830 h 678815"/>
              <a:gd name="connsiteX10" fmla="*/ 584835 w 1941195"/>
              <a:gd name="connsiteY10" fmla="*/ 434975 h 678815"/>
              <a:gd name="connsiteX11" fmla="*/ 619125 w 1941195"/>
              <a:gd name="connsiteY11" fmla="*/ 419735 h 678815"/>
              <a:gd name="connsiteX12" fmla="*/ 687705 w 1941195"/>
              <a:gd name="connsiteY12" fmla="*/ 425450 h 678815"/>
              <a:gd name="connsiteX13" fmla="*/ 774065 w 1941195"/>
              <a:gd name="connsiteY13" fmla="*/ 382905 h 678815"/>
              <a:gd name="connsiteX14" fmla="*/ 800100 w 1941195"/>
              <a:gd name="connsiteY14" fmla="*/ 339725 h 678815"/>
              <a:gd name="connsiteX15" fmla="*/ 834390 w 1941195"/>
              <a:gd name="connsiteY15" fmla="*/ 354965 h 678815"/>
              <a:gd name="connsiteX16" fmla="*/ 864870 w 1941195"/>
              <a:gd name="connsiteY16" fmla="*/ 334010 h 678815"/>
              <a:gd name="connsiteX17" fmla="*/ 885825 w 1941195"/>
              <a:gd name="connsiteY17" fmla="*/ 349250 h 678815"/>
              <a:gd name="connsiteX18" fmla="*/ 901065 w 1941195"/>
              <a:gd name="connsiteY18" fmla="*/ 372110 h 678815"/>
              <a:gd name="connsiteX19" fmla="*/ 895350 w 1941195"/>
              <a:gd name="connsiteY19" fmla="*/ 402590 h 678815"/>
              <a:gd name="connsiteX20" fmla="*/ 910590 w 1941195"/>
              <a:gd name="connsiteY20" fmla="*/ 417830 h 678815"/>
              <a:gd name="connsiteX21" fmla="*/ 935355 w 1941195"/>
              <a:gd name="connsiteY21" fmla="*/ 452120 h 678815"/>
              <a:gd name="connsiteX22" fmla="*/ 954405 w 1941195"/>
              <a:gd name="connsiteY22" fmla="*/ 432435 h 678815"/>
              <a:gd name="connsiteX23" fmla="*/ 1019175 w 1941195"/>
              <a:gd name="connsiteY23" fmla="*/ 437515 h 678815"/>
              <a:gd name="connsiteX24" fmla="*/ 1068705 w 1941195"/>
              <a:gd name="connsiteY24" fmla="*/ 396875 h 678815"/>
              <a:gd name="connsiteX25" fmla="*/ 1365250 w 1941195"/>
              <a:gd name="connsiteY25" fmla="*/ 291465 h 678815"/>
              <a:gd name="connsiteX26" fmla="*/ 1616075 w 1941195"/>
              <a:gd name="connsiteY26" fmla="*/ 363220 h 678815"/>
              <a:gd name="connsiteX27" fmla="*/ 1674495 w 1941195"/>
              <a:gd name="connsiteY27" fmla="*/ 420370 h 678815"/>
              <a:gd name="connsiteX28" fmla="*/ 1727200 w 1941195"/>
              <a:gd name="connsiteY28" fmla="*/ 400685 h 678815"/>
              <a:gd name="connsiteX29" fmla="*/ 1779270 w 1941195"/>
              <a:gd name="connsiteY29" fmla="*/ 436880 h 678815"/>
              <a:gd name="connsiteX30" fmla="*/ 1792605 w 1941195"/>
              <a:gd name="connsiteY30" fmla="*/ 469265 h 678815"/>
              <a:gd name="connsiteX31" fmla="*/ 1800225 w 1941195"/>
              <a:gd name="connsiteY31" fmla="*/ 505460 h 678815"/>
              <a:gd name="connsiteX32" fmla="*/ 1786890 w 1941195"/>
              <a:gd name="connsiteY32" fmla="*/ 534035 h 678815"/>
              <a:gd name="connsiteX33" fmla="*/ 1769745 w 1941195"/>
              <a:gd name="connsiteY33" fmla="*/ 575945 h 678815"/>
              <a:gd name="connsiteX34" fmla="*/ 1802130 w 1941195"/>
              <a:gd name="connsiteY34" fmla="*/ 621665 h 678815"/>
              <a:gd name="connsiteX35" fmla="*/ 1804035 w 1941195"/>
              <a:gd name="connsiteY35" fmla="*/ 562610 h 678815"/>
              <a:gd name="connsiteX36" fmla="*/ 1826895 w 1941195"/>
              <a:gd name="connsiteY36" fmla="*/ 524510 h 678815"/>
              <a:gd name="connsiteX37" fmla="*/ 1847850 w 1941195"/>
              <a:gd name="connsiteY37" fmla="*/ 499745 h 678815"/>
              <a:gd name="connsiteX38" fmla="*/ 1832610 w 1941195"/>
              <a:gd name="connsiteY38" fmla="*/ 465455 h 678815"/>
              <a:gd name="connsiteX39" fmla="*/ 1838325 w 1941195"/>
              <a:gd name="connsiteY39" fmla="*/ 410210 h 678815"/>
              <a:gd name="connsiteX40" fmla="*/ 1870710 w 1941195"/>
              <a:gd name="connsiteY40" fmla="*/ 406400 h 678815"/>
              <a:gd name="connsiteX41" fmla="*/ 1908810 w 1941195"/>
              <a:gd name="connsiteY41" fmla="*/ 387350 h 678815"/>
              <a:gd name="connsiteX42" fmla="*/ 1941195 w 1941195"/>
              <a:gd name="connsiteY42" fmla="*/ 379730 h 678815"/>
              <a:gd name="connsiteX43" fmla="*/ 1792605 w 1941195"/>
              <a:gd name="connsiteY43" fmla="*/ 0 h 678815"/>
              <a:gd name="connsiteX44" fmla="*/ 1804035 w 1941195"/>
              <a:gd name="connsiteY44" fmla="*/ 12065 h 678815"/>
              <a:gd name="connsiteX45" fmla="*/ 232410 w 1941195"/>
              <a:gd name="connsiteY45" fmla="*/ 23495 h 678815"/>
              <a:gd name="connsiteX46" fmla="*/ 0 w 1941195"/>
              <a:gd name="connsiteY46" fmla="*/ 539750 h 678815"/>
              <a:gd name="connsiteX47" fmla="*/ 66675 w 1941195"/>
              <a:gd name="connsiteY47" fmla="*/ 631190 h 678815"/>
              <a:gd name="connsiteX0" fmla="*/ 66675 w 1941195"/>
              <a:gd name="connsiteY0" fmla="*/ 631190 h 678815"/>
              <a:gd name="connsiteX1" fmla="*/ 186690 w 1941195"/>
              <a:gd name="connsiteY1" fmla="*/ 678815 h 678815"/>
              <a:gd name="connsiteX2" fmla="*/ 276225 w 1941195"/>
              <a:gd name="connsiteY2" fmla="*/ 625475 h 678815"/>
              <a:gd name="connsiteX3" fmla="*/ 268605 w 1941195"/>
              <a:gd name="connsiteY3" fmla="*/ 585470 h 678815"/>
              <a:gd name="connsiteX4" fmla="*/ 281940 w 1941195"/>
              <a:gd name="connsiteY4" fmla="*/ 541655 h 678815"/>
              <a:gd name="connsiteX5" fmla="*/ 308610 w 1941195"/>
              <a:gd name="connsiteY5" fmla="*/ 518795 h 678815"/>
              <a:gd name="connsiteX6" fmla="*/ 350520 w 1941195"/>
              <a:gd name="connsiteY6" fmla="*/ 505460 h 678815"/>
              <a:gd name="connsiteX7" fmla="*/ 485775 w 1941195"/>
              <a:gd name="connsiteY7" fmla="*/ 463550 h 678815"/>
              <a:gd name="connsiteX8" fmla="*/ 518160 w 1941195"/>
              <a:gd name="connsiteY8" fmla="*/ 429260 h 678815"/>
              <a:gd name="connsiteX9" fmla="*/ 556260 w 1941195"/>
              <a:gd name="connsiteY9" fmla="*/ 417830 h 678815"/>
              <a:gd name="connsiteX10" fmla="*/ 584835 w 1941195"/>
              <a:gd name="connsiteY10" fmla="*/ 434975 h 678815"/>
              <a:gd name="connsiteX11" fmla="*/ 619125 w 1941195"/>
              <a:gd name="connsiteY11" fmla="*/ 419735 h 678815"/>
              <a:gd name="connsiteX12" fmla="*/ 687705 w 1941195"/>
              <a:gd name="connsiteY12" fmla="*/ 425450 h 678815"/>
              <a:gd name="connsiteX13" fmla="*/ 774065 w 1941195"/>
              <a:gd name="connsiteY13" fmla="*/ 382905 h 678815"/>
              <a:gd name="connsiteX14" fmla="*/ 800100 w 1941195"/>
              <a:gd name="connsiteY14" fmla="*/ 339725 h 678815"/>
              <a:gd name="connsiteX15" fmla="*/ 834390 w 1941195"/>
              <a:gd name="connsiteY15" fmla="*/ 354965 h 678815"/>
              <a:gd name="connsiteX16" fmla="*/ 864870 w 1941195"/>
              <a:gd name="connsiteY16" fmla="*/ 334010 h 678815"/>
              <a:gd name="connsiteX17" fmla="*/ 885825 w 1941195"/>
              <a:gd name="connsiteY17" fmla="*/ 349250 h 678815"/>
              <a:gd name="connsiteX18" fmla="*/ 901065 w 1941195"/>
              <a:gd name="connsiteY18" fmla="*/ 372110 h 678815"/>
              <a:gd name="connsiteX19" fmla="*/ 895350 w 1941195"/>
              <a:gd name="connsiteY19" fmla="*/ 402590 h 678815"/>
              <a:gd name="connsiteX20" fmla="*/ 910590 w 1941195"/>
              <a:gd name="connsiteY20" fmla="*/ 417830 h 678815"/>
              <a:gd name="connsiteX21" fmla="*/ 935355 w 1941195"/>
              <a:gd name="connsiteY21" fmla="*/ 452120 h 678815"/>
              <a:gd name="connsiteX22" fmla="*/ 954405 w 1941195"/>
              <a:gd name="connsiteY22" fmla="*/ 432435 h 678815"/>
              <a:gd name="connsiteX23" fmla="*/ 1019175 w 1941195"/>
              <a:gd name="connsiteY23" fmla="*/ 437515 h 678815"/>
              <a:gd name="connsiteX24" fmla="*/ 1068705 w 1941195"/>
              <a:gd name="connsiteY24" fmla="*/ 396875 h 678815"/>
              <a:gd name="connsiteX25" fmla="*/ 1365250 w 1941195"/>
              <a:gd name="connsiteY25" fmla="*/ 291465 h 678815"/>
              <a:gd name="connsiteX26" fmla="*/ 1616075 w 1941195"/>
              <a:gd name="connsiteY26" fmla="*/ 363220 h 678815"/>
              <a:gd name="connsiteX27" fmla="*/ 1674495 w 1941195"/>
              <a:gd name="connsiteY27" fmla="*/ 420370 h 678815"/>
              <a:gd name="connsiteX28" fmla="*/ 1732280 w 1941195"/>
              <a:gd name="connsiteY28" fmla="*/ 403225 h 678815"/>
              <a:gd name="connsiteX29" fmla="*/ 1779270 w 1941195"/>
              <a:gd name="connsiteY29" fmla="*/ 436880 h 678815"/>
              <a:gd name="connsiteX30" fmla="*/ 1792605 w 1941195"/>
              <a:gd name="connsiteY30" fmla="*/ 469265 h 678815"/>
              <a:gd name="connsiteX31" fmla="*/ 1800225 w 1941195"/>
              <a:gd name="connsiteY31" fmla="*/ 505460 h 678815"/>
              <a:gd name="connsiteX32" fmla="*/ 1786890 w 1941195"/>
              <a:gd name="connsiteY32" fmla="*/ 534035 h 678815"/>
              <a:gd name="connsiteX33" fmla="*/ 1769745 w 1941195"/>
              <a:gd name="connsiteY33" fmla="*/ 575945 h 678815"/>
              <a:gd name="connsiteX34" fmla="*/ 1802130 w 1941195"/>
              <a:gd name="connsiteY34" fmla="*/ 621665 h 678815"/>
              <a:gd name="connsiteX35" fmla="*/ 1804035 w 1941195"/>
              <a:gd name="connsiteY35" fmla="*/ 562610 h 678815"/>
              <a:gd name="connsiteX36" fmla="*/ 1826895 w 1941195"/>
              <a:gd name="connsiteY36" fmla="*/ 524510 h 678815"/>
              <a:gd name="connsiteX37" fmla="*/ 1847850 w 1941195"/>
              <a:gd name="connsiteY37" fmla="*/ 499745 h 678815"/>
              <a:gd name="connsiteX38" fmla="*/ 1832610 w 1941195"/>
              <a:gd name="connsiteY38" fmla="*/ 465455 h 678815"/>
              <a:gd name="connsiteX39" fmla="*/ 1838325 w 1941195"/>
              <a:gd name="connsiteY39" fmla="*/ 410210 h 678815"/>
              <a:gd name="connsiteX40" fmla="*/ 1870710 w 1941195"/>
              <a:gd name="connsiteY40" fmla="*/ 406400 h 678815"/>
              <a:gd name="connsiteX41" fmla="*/ 1908810 w 1941195"/>
              <a:gd name="connsiteY41" fmla="*/ 387350 h 678815"/>
              <a:gd name="connsiteX42" fmla="*/ 1941195 w 1941195"/>
              <a:gd name="connsiteY42" fmla="*/ 379730 h 678815"/>
              <a:gd name="connsiteX43" fmla="*/ 1792605 w 1941195"/>
              <a:gd name="connsiteY43" fmla="*/ 0 h 678815"/>
              <a:gd name="connsiteX44" fmla="*/ 1804035 w 1941195"/>
              <a:gd name="connsiteY44" fmla="*/ 12065 h 678815"/>
              <a:gd name="connsiteX45" fmla="*/ 232410 w 1941195"/>
              <a:gd name="connsiteY45" fmla="*/ 23495 h 678815"/>
              <a:gd name="connsiteX46" fmla="*/ 0 w 1941195"/>
              <a:gd name="connsiteY46" fmla="*/ 539750 h 678815"/>
              <a:gd name="connsiteX47" fmla="*/ 66675 w 1941195"/>
              <a:gd name="connsiteY47" fmla="*/ 631190 h 678815"/>
              <a:gd name="connsiteX0" fmla="*/ 66675 w 1941195"/>
              <a:gd name="connsiteY0" fmla="*/ 631190 h 678815"/>
              <a:gd name="connsiteX1" fmla="*/ 186690 w 1941195"/>
              <a:gd name="connsiteY1" fmla="*/ 678815 h 678815"/>
              <a:gd name="connsiteX2" fmla="*/ 276225 w 1941195"/>
              <a:gd name="connsiteY2" fmla="*/ 625475 h 678815"/>
              <a:gd name="connsiteX3" fmla="*/ 268605 w 1941195"/>
              <a:gd name="connsiteY3" fmla="*/ 585470 h 678815"/>
              <a:gd name="connsiteX4" fmla="*/ 281940 w 1941195"/>
              <a:gd name="connsiteY4" fmla="*/ 541655 h 678815"/>
              <a:gd name="connsiteX5" fmla="*/ 308610 w 1941195"/>
              <a:gd name="connsiteY5" fmla="*/ 518795 h 678815"/>
              <a:gd name="connsiteX6" fmla="*/ 350520 w 1941195"/>
              <a:gd name="connsiteY6" fmla="*/ 505460 h 678815"/>
              <a:gd name="connsiteX7" fmla="*/ 485775 w 1941195"/>
              <a:gd name="connsiteY7" fmla="*/ 463550 h 678815"/>
              <a:gd name="connsiteX8" fmla="*/ 518160 w 1941195"/>
              <a:gd name="connsiteY8" fmla="*/ 429260 h 678815"/>
              <a:gd name="connsiteX9" fmla="*/ 556260 w 1941195"/>
              <a:gd name="connsiteY9" fmla="*/ 417830 h 678815"/>
              <a:gd name="connsiteX10" fmla="*/ 584835 w 1941195"/>
              <a:gd name="connsiteY10" fmla="*/ 434975 h 678815"/>
              <a:gd name="connsiteX11" fmla="*/ 619125 w 1941195"/>
              <a:gd name="connsiteY11" fmla="*/ 419735 h 678815"/>
              <a:gd name="connsiteX12" fmla="*/ 687705 w 1941195"/>
              <a:gd name="connsiteY12" fmla="*/ 425450 h 678815"/>
              <a:gd name="connsiteX13" fmla="*/ 774065 w 1941195"/>
              <a:gd name="connsiteY13" fmla="*/ 382905 h 678815"/>
              <a:gd name="connsiteX14" fmla="*/ 800100 w 1941195"/>
              <a:gd name="connsiteY14" fmla="*/ 339725 h 678815"/>
              <a:gd name="connsiteX15" fmla="*/ 834390 w 1941195"/>
              <a:gd name="connsiteY15" fmla="*/ 354965 h 678815"/>
              <a:gd name="connsiteX16" fmla="*/ 864870 w 1941195"/>
              <a:gd name="connsiteY16" fmla="*/ 334010 h 678815"/>
              <a:gd name="connsiteX17" fmla="*/ 885825 w 1941195"/>
              <a:gd name="connsiteY17" fmla="*/ 349250 h 678815"/>
              <a:gd name="connsiteX18" fmla="*/ 901065 w 1941195"/>
              <a:gd name="connsiteY18" fmla="*/ 372110 h 678815"/>
              <a:gd name="connsiteX19" fmla="*/ 895350 w 1941195"/>
              <a:gd name="connsiteY19" fmla="*/ 402590 h 678815"/>
              <a:gd name="connsiteX20" fmla="*/ 910590 w 1941195"/>
              <a:gd name="connsiteY20" fmla="*/ 417830 h 678815"/>
              <a:gd name="connsiteX21" fmla="*/ 935355 w 1941195"/>
              <a:gd name="connsiteY21" fmla="*/ 452120 h 678815"/>
              <a:gd name="connsiteX22" fmla="*/ 954405 w 1941195"/>
              <a:gd name="connsiteY22" fmla="*/ 432435 h 678815"/>
              <a:gd name="connsiteX23" fmla="*/ 1019175 w 1941195"/>
              <a:gd name="connsiteY23" fmla="*/ 437515 h 678815"/>
              <a:gd name="connsiteX24" fmla="*/ 1068705 w 1941195"/>
              <a:gd name="connsiteY24" fmla="*/ 396875 h 678815"/>
              <a:gd name="connsiteX25" fmla="*/ 1365250 w 1941195"/>
              <a:gd name="connsiteY25" fmla="*/ 291465 h 678815"/>
              <a:gd name="connsiteX26" fmla="*/ 1616075 w 1941195"/>
              <a:gd name="connsiteY26" fmla="*/ 363220 h 678815"/>
              <a:gd name="connsiteX27" fmla="*/ 1674495 w 1941195"/>
              <a:gd name="connsiteY27" fmla="*/ 420370 h 678815"/>
              <a:gd name="connsiteX28" fmla="*/ 1727200 w 1941195"/>
              <a:gd name="connsiteY28" fmla="*/ 405765 h 678815"/>
              <a:gd name="connsiteX29" fmla="*/ 1779270 w 1941195"/>
              <a:gd name="connsiteY29" fmla="*/ 436880 h 678815"/>
              <a:gd name="connsiteX30" fmla="*/ 1792605 w 1941195"/>
              <a:gd name="connsiteY30" fmla="*/ 469265 h 678815"/>
              <a:gd name="connsiteX31" fmla="*/ 1800225 w 1941195"/>
              <a:gd name="connsiteY31" fmla="*/ 505460 h 678815"/>
              <a:gd name="connsiteX32" fmla="*/ 1786890 w 1941195"/>
              <a:gd name="connsiteY32" fmla="*/ 534035 h 678815"/>
              <a:gd name="connsiteX33" fmla="*/ 1769745 w 1941195"/>
              <a:gd name="connsiteY33" fmla="*/ 575945 h 678815"/>
              <a:gd name="connsiteX34" fmla="*/ 1802130 w 1941195"/>
              <a:gd name="connsiteY34" fmla="*/ 621665 h 678815"/>
              <a:gd name="connsiteX35" fmla="*/ 1804035 w 1941195"/>
              <a:gd name="connsiteY35" fmla="*/ 562610 h 678815"/>
              <a:gd name="connsiteX36" fmla="*/ 1826895 w 1941195"/>
              <a:gd name="connsiteY36" fmla="*/ 524510 h 678815"/>
              <a:gd name="connsiteX37" fmla="*/ 1847850 w 1941195"/>
              <a:gd name="connsiteY37" fmla="*/ 499745 h 678815"/>
              <a:gd name="connsiteX38" fmla="*/ 1832610 w 1941195"/>
              <a:gd name="connsiteY38" fmla="*/ 465455 h 678815"/>
              <a:gd name="connsiteX39" fmla="*/ 1838325 w 1941195"/>
              <a:gd name="connsiteY39" fmla="*/ 410210 h 678815"/>
              <a:gd name="connsiteX40" fmla="*/ 1870710 w 1941195"/>
              <a:gd name="connsiteY40" fmla="*/ 406400 h 678815"/>
              <a:gd name="connsiteX41" fmla="*/ 1908810 w 1941195"/>
              <a:gd name="connsiteY41" fmla="*/ 387350 h 678815"/>
              <a:gd name="connsiteX42" fmla="*/ 1941195 w 1941195"/>
              <a:gd name="connsiteY42" fmla="*/ 379730 h 678815"/>
              <a:gd name="connsiteX43" fmla="*/ 1792605 w 1941195"/>
              <a:gd name="connsiteY43" fmla="*/ 0 h 678815"/>
              <a:gd name="connsiteX44" fmla="*/ 1804035 w 1941195"/>
              <a:gd name="connsiteY44" fmla="*/ 12065 h 678815"/>
              <a:gd name="connsiteX45" fmla="*/ 232410 w 1941195"/>
              <a:gd name="connsiteY45" fmla="*/ 23495 h 678815"/>
              <a:gd name="connsiteX46" fmla="*/ 0 w 1941195"/>
              <a:gd name="connsiteY46" fmla="*/ 539750 h 678815"/>
              <a:gd name="connsiteX47" fmla="*/ 66675 w 1941195"/>
              <a:gd name="connsiteY47" fmla="*/ 631190 h 678815"/>
              <a:gd name="connsiteX0" fmla="*/ 66675 w 1941195"/>
              <a:gd name="connsiteY0" fmla="*/ 631190 h 678815"/>
              <a:gd name="connsiteX1" fmla="*/ 186690 w 1941195"/>
              <a:gd name="connsiteY1" fmla="*/ 678815 h 678815"/>
              <a:gd name="connsiteX2" fmla="*/ 276225 w 1941195"/>
              <a:gd name="connsiteY2" fmla="*/ 625475 h 678815"/>
              <a:gd name="connsiteX3" fmla="*/ 268605 w 1941195"/>
              <a:gd name="connsiteY3" fmla="*/ 585470 h 678815"/>
              <a:gd name="connsiteX4" fmla="*/ 281940 w 1941195"/>
              <a:gd name="connsiteY4" fmla="*/ 541655 h 678815"/>
              <a:gd name="connsiteX5" fmla="*/ 308610 w 1941195"/>
              <a:gd name="connsiteY5" fmla="*/ 518795 h 678815"/>
              <a:gd name="connsiteX6" fmla="*/ 350520 w 1941195"/>
              <a:gd name="connsiteY6" fmla="*/ 505460 h 678815"/>
              <a:gd name="connsiteX7" fmla="*/ 485775 w 1941195"/>
              <a:gd name="connsiteY7" fmla="*/ 463550 h 678815"/>
              <a:gd name="connsiteX8" fmla="*/ 518160 w 1941195"/>
              <a:gd name="connsiteY8" fmla="*/ 429260 h 678815"/>
              <a:gd name="connsiteX9" fmla="*/ 556260 w 1941195"/>
              <a:gd name="connsiteY9" fmla="*/ 417830 h 678815"/>
              <a:gd name="connsiteX10" fmla="*/ 584835 w 1941195"/>
              <a:gd name="connsiteY10" fmla="*/ 434975 h 678815"/>
              <a:gd name="connsiteX11" fmla="*/ 619125 w 1941195"/>
              <a:gd name="connsiteY11" fmla="*/ 419735 h 678815"/>
              <a:gd name="connsiteX12" fmla="*/ 687705 w 1941195"/>
              <a:gd name="connsiteY12" fmla="*/ 425450 h 678815"/>
              <a:gd name="connsiteX13" fmla="*/ 774065 w 1941195"/>
              <a:gd name="connsiteY13" fmla="*/ 382905 h 678815"/>
              <a:gd name="connsiteX14" fmla="*/ 800100 w 1941195"/>
              <a:gd name="connsiteY14" fmla="*/ 339725 h 678815"/>
              <a:gd name="connsiteX15" fmla="*/ 834390 w 1941195"/>
              <a:gd name="connsiteY15" fmla="*/ 354965 h 678815"/>
              <a:gd name="connsiteX16" fmla="*/ 864870 w 1941195"/>
              <a:gd name="connsiteY16" fmla="*/ 334010 h 678815"/>
              <a:gd name="connsiteX17" fmla="*/ 885825 w 1941195"/>
              <a:gd name="connsiteY17" fmla="*/ 349250 h 678815"/>
              <a:gd name="connsiteX18" fmla="*/ 901065 w 1941195"/>
              <a:gd name="connsiteY18" fmla="*/ 372110 h 678815"/>
              <a:gd name="connsiteX19" fmla="*/ 895350 w 1941195"/>
              <a:gd name="connsiteY19" fmla="*/ 402590 h 678815"/>
              <a:gd name="connsiteX20" fmla="*/ 910590 w 1941195"/>
              <a:gd name="connsiteY20" fmla="*/ 417830 h 678815"/>
              <a:gd name="connsiteX21" fmla="*/ 935355 w 1941195"/>
              <a:gd name="connsiteY21" fmla="*/ 452120 h 678815"/>
              <a:gd name="connsiteX22" fmla="*/ 954405 w 1941195"/>
              <a:gd name="connsiteY22" fmla="*/ 432435 h 678815"/>
              <a:gd name="connsiteX23" fmla="*/ 1019175 w 1941195"/>
              <a:gd name="connsiteY23" fmla="*/ 437515 h 678815"/>
              <a:gd name="connsiteX24" fmla="*/ 1068705 w 1941195"/>
              <a:gd name="connsiteY24" fmla="*/ 396875 h 678815"/>
              <a:gd name="connsiteX25" fmla="*/ 1365250 w 1941195"/>
              <a:gd name="connsiteY25" fmla="*/ 291465 h 678815"/>
              <a:gd name="connsiteX26" fmla="*/ 1616075 w 1941195"/>
              <a:gd name="connsiteY26" fmla="*/ 363220 h 678815"/>
              <a:gd name="connsiteX27" fmla="*/ 1674495 w 1941195"/>
              <a:gd name="connsiteY27" fmla="*/ 420370 h 678815"/>
              <a:gd name="connsiteX28" fmla="*/ 1727200 w 1941195"/>
              <a:gd name="connsiteY28" fmla="*/ 405765 h 678815"/>
              <a:gd name="connsiteX29" fmla="*/ 1764030 w 1941195"/>
              <a:gd name="connsiteY29" fmla="*/ 426720 h 678815"/>
              <a:gd name="connsiteX30" fmla="*/ 1792605 w 1941195"/>
              <a:gd name="connsiteY30" fmla="*/ 469265 h 678815"/>
              <a:gd name="connsiteX31" fmla="*/ 1800225 w 1941195"/>
              <a:gd name="connsiteY31" fmla="*/ 505460 h 678815"/>
              <a:gd name="connsiteX32" fmla="*/ 1786890 w 1941195"/>
              <a:gd name="connsiteY32" fmla="*/ 534035 h 678815"/>
              <a:gd name="connsiteX33" fmla="*/ 1769745 w 1941195"/>
              <a:gd name="connsiteY33" fmla="*/ 575945 h 678815"/>
              <a:gd name="connsiteX34" fmla="*/ 1802130 w 1941195"/>
              <a:gd name="connsiteY34" fmla="*/ 621665 h 678815"/>
              <a:gd name="connsiteX35" fmla="*/ 1804035 w 1941195"/>
              <a:gd name="connsiteY35" fmla="*/ 562610 h 678815"/>
              <a:gd name="connsiteX36" fmla="*/ 1826895 w 1941195"/>
              <a:gd name="connsiteY36" fmla="*/ 524510 h 678815"/>
              <a:gd name="connsiteX37" fmla="*/ 1847850 w 1941195"/>
              <a:gd name="connsiteY37" fmla="*/ 499745 h 678815"/>
              <a:gd name="connsiteX38" fmla="*/ 1832610 w 1941195"/>
              <a:gd name="connsiteY38" fmla="*/ 465455 h 678815"/>
              <a:gd name="connsiteX39" fmla="*/ 1838325 w 1941195"/>
              <a:gd name="connsiteY39" fmla="*/ 410210 h 678815"/>
              <a:gd name="connsiteX40" fmla="*/ 1870710 w 1941195"/>
              <a:gd name="connsiteY40" fmla="*/ 406400 h 678815"/>
              <a:gd name="connsiteX41" fmla="*/ 1908810 w 1941195"/>
              <a:gd name="connsiteY41" fmla="*/ 387350 h 678815"/>
              <a:gd name="connsiteX42" fmla="*/ 1941195 w 1941195"/>
              <a:gd name="connsiteY42" fmla="*/ 379730 h 678815"/>
              <a:gd name="connsiteX43" fmla="*/ 1792605 w 1941195"/>
              <a:gd name="connsiteY43" fmla="*/ 0 h 678815"/>
              <a:gd name="connsiteX44" fmla="*/ 1804035 w 1941195"/>
              <a:gd name="connsiteY44" fmla="*/ 12065 h 678815"/>
              <a:gd name="connsiteX45" fmla="*/ 232410 w 1941195"/>
              <a:gd name="connsiteY45" fmla="*/ 23495 h 678815"/>
              <a:gd name="connsiteX46" fmla="*/ 0 w 1941195"/>
              <a:gd name="connsiteY46" fmla="*/ 539750 h 678815"/>
              <a:gd name="connsiteX47" fmla="*/ 66675 w 1941195"/>
              <a:gd name="connsiteY47" fmla="*/ 631190 h 678815"/>
              <a:gd name="connsiteX0" fmla="*/ 66675 w 1941195"/>
              <a:gd name="connsiteY0" fmla="*/ 631190 h 678815"/>
              <a:gd name="connsiteX1" fmla="*/ 186690 w 1941195"/>
              <a:gd name="connsiteY1" fmla="*/ 678815 h 678815"/>
              <a:gd name="connsiteX2" fmla="*/ 276225 w 1941195"/>
              <a:gd name="connsiteY2" fmla="*/ 625475 h 678815"/>
              <a:gd name="connsiteX3" fmla="*/ 268605 w 1941195"/>
              <a:gd name="connsiteY3" fmla="*/ 585470 h 678815"/>
              <a:gd name="connsiteX4" fmla="*/ 281940 w 1941195"/>
              <a:gd name="connsiteY4" fmla="*/ 541655 h 678815"/>
              <a:gd name="connsiteX5" fmla="*/ 308610 w 1941195"/>
              <a:gd name="connsiteY5" fmla="*/ 518795 h 678815"/>
              <a:gd name="connsiteX6" fmla="*/ 350520 w 1941195"/>
              <a:gd name="connsiteY6" fmla="*/ 505460 h 678815"/>
              <a:gd name="connsiteX7" fmla="*/ 485775 w 1941195"/>
              <a:gd name="connsiteY7" fmla="*/ 463550 h 678815"/>
              <a:gd name="connsiteX8" fmla="*/ 518160 w 1941195"/>
              <a:gd name="connsiteY8" fmla="*/ 429260 h 678815"/>
              <a:gd name="connsiteX9" fmla="*/ 556260 w 1941195"/>
              <a:gd name="connsiteY9" fmla="*/ 417830 h 678815"/>
              <a:gd name="connsiteX10" fmla="*/ 584835 w 1941195"/>
              <a:gd name="connsiteY10" fmla="*/ 434975 h 678815"/>
              <a:gd name="connsiteX11" fmla="*/ 619125 w 1941195"/>
              <a:gd name="connsiteY11" fmla="*/ 419735 h 678815"/>
              <a:gd name="connsiteX12" fmla="*/ 687705 w 1941195"/>
              <a:gd name="connsiteY12" fmla="*/ 425450 h 678815"/>
              <a:gd name="connsiteX13" fmla="*/ 774065 w 1941195"/>
              <a:gd name="connsiteY13" fmla="*/ 382905 h 678815"/>
              <a:gd name="connsiteX14" fmla="*/ 800100 w 1941195"/>
              <a:gd name="connsiteY14" fmla="*/ 339725 h 678815"/>
              <a:gd name="connsiteX15" fmla="*/ 834390 w 1941195"/>
              <a:gd name="connsiteY15" fmla="*/ 354965 h 678815"/>
              <a:gd name="connsiteX16" fmla="*/ 864870 w 1941195"/>
              <a:gd name="connsiteY16" fmla="*/ 334010 h 678815"/>
              <a:gd name="connsiteX17" fmla="*/ 885825 w 1941195"/>
              <a:gd name="connsiteY17" fmla="*/ 349250 h 678815"/>
              <a:gd name="connsiteX18" fmla="*/ 901065 w 1941195"/>
              <a:gd name="connsiteY18" fmla="*/ 372110 h 678815"/>
              <a:gd name="connsiteX19" fmla="*/ 895350 w 1941195"/>
              <a:gd name="connsiteY19" fmla="*/ 402590 h 678815"/>
              <a:gd name="connsiteX20" fmla="*/ 910590 w 1941195"/>
              <a:gd name="connsiteY20" fmla="*/ 417830 h 678815"/>
              <a:gd name="connsiteX21" fmla="*/ 935355 w 1941195"/>
              <a:gd name="connsiteY21" fmla="*/ 452120 h 678815"/>
              <a:gd name="connsiteX22" fmla="*/ 954405 w 1941195"/>
              <a:gd name="connsiteY22" fmla="*/ 432435 h 678815"/>
              <a:gd name="connsiteX23" fmla="*/ 1019175 w 1941195"/>
              <a:gd name="connsiteY23" fmla="*/ 437515 h 678815"/>
              <a:gd name="connsiteX24" fmla="*/ 1068705 w 1941195"/>
              <a:gd name="connsiteY24" fmla="*/ 396875 h 678815"/>
              <a:gd name="connsiteX25" fmla="*/ 1365250 w 1941195"/>
              <a:gd name="connsiteY25" fmla="*/ 291465 h 678815"/>
              <a:gd name="connsiteX26" fmla="*/ 1616075 w 1941195"/>
              <a:gd name="connsiteY26" fmla="*/ 363220 h 678815"/>
              <a:gd name="connsiteX27" fmla="*/ 1674495 w 1941195"/>
              <a:gd name="connsiteY27" fmla="*/ 420370 h 678815"/>
              <a:gd name="connsiteX28" fmla="*/ 1727200 w 1941195"/>
              <a:gd name="connsiteY28" fmla="*/ 405765 h 678815"/>
              <a:gd name="connsiteX29" fmla="*/ 1764030 w 1941195"/>
              <a:gd name="connsiteY29" fmla="*/ 426720 h 678815"/>
              <a:gd name="connsiteX30" fmla="*/ 1792605 w 1941195"/>
              <a:gd name="connsiteY30" fmla="*/ 469265 h 678815"/>
              <a:gd name="connsiteX31" fmla="*/ 1800225 w 1941195"/>
              <a:gd name="connsiteY31" fmla="*/ 505460 h 678815"/>
              <a:gd name="connsiteX32" fmla="*/ 1786890 w 1941195"/>
              <a:gd name="connsiteY32" fmla="*/ 534035 h 678815"/>
              <a:gd name="connsiteX33" fmla="*/ 1769745 w 1941195"/>
              <a:gd name="connsiteY33" fmla="*/ 575945 h 678815"/>
              <a:gd name="connsiteX34" fmla="*/ 1802130 w 1941195"/>
              <a:gd name="connsiteY34" fmla="*/ 621665 h 678815"/>
              <a:gd name="connsiteX35" fmla="*/ 1804035 w 1941195"/>
              <a:gd name="connsiteY35" fmla="*/ 562610 h 678815"/>
              <a:gd name="connsiteX36" fmla="*/ 1826895 w 1941195"/>
              <a:gd name="connsiteY36" fmla="*/ 524510 h 678815"/>
              <a:gd name="connsiteX37" fmla="*/ 1847850 w 1941195"/>
              <a:gd name="connsiteY37" fmla="*/ 499745 h 678815"/>
              <a:gd name="connsiteX38" fmla="*/ 1832610 w 1941195"/>
              <a:gd name="connsiteY38" fmla="*/ 465455 h 678815"/>
              <a:gd name="connsiteX39" fmla="*/ 1838325 w 1941195"/>
              <a:gd name="connsiteY39" fmla="*/ 410210 h 678815"/>
              <a:gd name="connsiteX40" fmla="*/ 1870710 w 1941195"/>
              <a:gd name="connsiteY40" fmla="*/ 406400 h 678815"/>
              <a:gd name="connsiteX41" fmla="*/ 1908810 w 1941195"/>
              <a:gd name="connsiteY41" fmla="*/ 387350 h 678815"/>
              <a:gd name="connsiteX42" fmla="*/ 1941195 w 1941195"/>
              <a:gd name="connsiteY42" fmla="*/ 379730 h 678815"/>
              <a:gd name="connsiteX43" fmla="*/ 1792605 w 1941195"/>
              <a:gd name="connsiteY43" fmla="*/ 0 h 678815"/>
              <a:gd name="connsiteX44" fmla="*/ 1804035 w 1941195"/>
              <a:gd name="connsiteY44" fmla="*/ 12065 h 678815"/>
              <a:gd name="connsiteX45" fmla="*/ 232410 w 1941195"/>
              <a:gd name="connsiteY45" fmla="*/ 23495 h 678815"/>
              <a:gd name="connsiteX46" fmla="*/ 0 w 1941195"/>
              <a:gd name="connsiteY46" fmla="*/ 539750 h 678815"/>
              <a:gd name="connsiteX47" fmla="*/ 66675 w 1941195"/>
              <a:gd name="connsiteY47" fmla="*/ 631190 h 678815"/>
              <a:gd name="connsiteX0" fmla="*/ 66675 w 1941195"/>
              <a:gd name="connsiteY0" fmla="*/ 631190 h 678815"/>
              <a:gd name="connsiteX1" fmla="*/ 186690 w 1941195"/>
              <a:gd name="connsiteY1" fmla="*/ 678815 h 678815"/>
              <a:gd name="connsiteX2" fmla="*/ 276225 w 1941195"/>
              <a:gd name="connsiteY2" fmla="*/ 625475 h 678815"/>
              <a:gd name="connsiteX3" fmla="*/ 268605 w 1941195"/>
              <a:gd name="connsiteY3" fmla="*/ 585470 h 678815"/>
              <a:gd name="connsiteX4" fmla="*/ 281940 w 1941195"/>
              <a:gd name="connsiteY4" fmla="*/ 541655 h 678815"/>
              <a:gd name="connsiteX5" fmla="*/ 308610 w 1941195"/>
              <a:gd name="connsiteY5" fmla="*/ 518795 h 678815"/>
              <a:gd name="connsiteX6" fmla="*/ 350520 w 1941195"/>
              <a:gd name="connsiteY6" fmla="*/ 505460 h 678815"/>
              <a:gd name="connsiteX7" fmla="*/ 485775 w 1941195"/>
              <a:gd name="connsiteY7" fmla="*/ 463550 h 678815"/>
              <a:gd name="connsiteX8" fmla="*/ 518160 w 1941195"/>
              <a:gd name="connsiteY8" fmla="*/ 429260 h 678815"/>
              <a:gd name="connsiteX9" fmla="*/ 556260 w 1941195"/>
              <a:gd name="connsiteY9" fmla="*/ 417830 h 678815"/>
              <a:gd name="connsiteX10" fmla="*/ 584835 w 1941195"/>
              <a:gd name="connsiteY10" fmla="*/ 434975 h 678815"/>
              <a:gd name="connsiteX11" fmla="*/ 619125 w 1941195"/>
              <a:gd name="connsiteY11" fmla="*/ 419735 h 678815"/>
              <a:gd name="connsiteX12" fmla="*/ 687705 w 1941195"/>
              <a:gd name="connsiteY12" fmla="*/ 425450 h 678815"/>
              <a:gd name="connsiteX13" fmla="*/ 774065 w 1941195"/>
              <a:gd name="connsiteY13" fmla="*/ 382905 h 678815"/>
              <a:gd name="connsiteX14" fmla="*/ 800100 w 1941195"/>
              <a:gd name="connsiteY14" fmla="*/ 339725 h 678815"/>
              <a:gd name="connsiteX15" fmla="*/ 834390 w 1941195"/>
              <a:gd name="connsiteY15" fmla="*/ 354965 h 678815"/>
              <a:gd name="connsiteX16" fmla="*/ 864870 w 1941195"/>
              <a:gd name="connsiteY16" fmla="*/ 334010 h 678815"/>
              <a:gd name="connsiteX17" fmla="*/ 885825 w 1941195"/>
              <a:gd name="connsiteY17" fmla="*/ 349250 h 678815"/>
              <a:gd name="connsiteX18" fmla="*/ 901065 w 1941195"/>
              <a:gd name="connsiteY18" fmla="*/ 372110 h 678815"/>
              <a:gd name="connsiteX19" fmla="*/ 895350 w 1941195"/>
              <a:gd name="connsiteY19" fmla="*/ 402590 h 678815"/>
              <a:gd name="connsiteX20" fmla="*/ 910590 w 1941195"/>
              <a:gd name="connsiteY20" fmla="*/ 417830 h 678815"/>
              <a:gd name="connsiteX21" fmla="*/ 935355 w 1941195"/>
              <a:gd name="connsiteY21" fmla="*/ 452120 h 678815"/>
              <a:gd name="connsiteX22" fmla="*/ 951865 w 1941195"/>
              <a:gd name="connsiteY22" fmla="*/ 434975 h 678815"/>
              <a:gd name="connsiteX23" fmla="*/ 1019175 w 1941195"/>
              <a:gd name="connsiteY23" fmla="*/ 437515 h 678815"/>
              <a:gd name="connsiteX24" fmla="*/ 1068705 w 1941195"/>
              <a:gd name="connsiteY24" fmla="*/ 396875 h 678815"/>
              <a:gd name="connsiteX25" fmla="*/ 1365250 w 1941195"/>
              <a:gd name="connsiteY25" fmla="*/ 291465 h 678815"/>
              <a:gd name="connsiteX26" fmla="*/ 1616075 w 1941195"/>
              <a:gd name="connsiteY26" fmla="*/ 363220 h 678815"/>
              <a:gd name="connsiteX27" fmla="*/ 1674495 w 1941195"/>
              <a:gd name="connsiteY27" fmla="*/ 420370 h 678815"/>
              <a:gd name="connsiteX28" fmla="*/ 1727200 w 1941195"/>
              <a:gd name="connsiteY28" fmla="*/ 405765 h 678815"/>
              <a:gd name="connsiteX29" fmla="*/ 1764030 w 1941195"/>
              <a:gd name="connsiteY29" fmla="*/ 426720 h 678815"/>
              <a:gd name="connsiteX30" fmla="*/ 1792605 w 1941195"/>
              <a:gd name="connsiteY30" fmla="*/ 469265 h 678815"/>
              <a:gd name="connsiteX31" fmla="*/ 1800225 w 1941195"/>
              <a:gd name="connsiteY31" fmla="*/ 505460 h 678815"/>
              <a:gd name="connsiteX32" fmla="*/ 1786890 w 1941195"/>
              <a:gd name="connsiteY32" fmla="*/ 534035 h 678815"/>
              <a:gd name="connsiteX33" fmla="*/ 1769745 w 1941195"/>
              <a:gd name="connsiteY33" fmla="*/ 575945 h 678815"/>
              <a:gd name="connsiteX34" fmla="*/ 1802130 w 1941195"/>
              <a:gd name="connsiteY34" fmla="*/ 621665 h 678815"/>
              <a:gd name="connsiteX35" fmla="*/ 1804035 w 1941195"/>
              <a:gd name="connsiteY35" fmla="*/ 562610 h 678815"/>
              <a:gd name="connsiteX36" fmla="*/ 1826895 w 1941195"/>
              <a:gd name="connsiteY36" fmla="*/ 524510 h 678815"/>
              <a:gd name="connsiteX37" fmla="*/ 1847850 w 1941195"/>
              <a:gd name="connsiteY37" fmla="*/ 499745 h 678815"/>
              <a:gd name="connsiteX38" fmla="*/ 1832610 w 1941195"/>
              <a:gd name="connsiteY38" fmla="*/ 465455 h 678815"/>
              <a:gd name="connsiteX39" fmla="*/ 1838325 w 1941195"/>
              <a:gd name="connsiteY39" fmla="*/ 410210 h 678815"/>
              <a:gd name="connsiteX40" fmla="*/ 1870710 w 1941195"/>
              <a:gd name="connsiteY40" fmla="*/ 406400 h 678815"/>
              <a:gd name="connsiteX41" fmla="*/ 1908810 w 1941195"/>
              <a:gd name="connsiteY41" fmla="*/ 387350 h 678815"/>
              <a:gd name="connsiteX42" fmla="*/ 1941195 w 1941195"/>
              <a:gd name="connsiteY42" fmla="*/ 379730 h 678815"/>
              <a:gd name="connsiteX43" fmla="*/ 1792605 w 1941195"/>
              <a:gd name="connsiteY43" fmla="*/ 0 h 678815"/>
              <a:gd name="connsiteX44" fmla="*/ 1804035 w 1941195"/>
              <a:gd name="connsiteY44" fmla="*/ 12065 h 678815"/>
              <a:gd name="connsiteX45" fmla="*/ 232410 w 1941195"/>
              <a:gd name="connsiteY45" fmla="*/ 23495 h 678815"/>
              <a:gd name="connsiteX46" fmla="*/ 0 w 1941195"/>
              <a:gd name="connsiteY46" fmla="*/ 539750 h 678815"/>
              <a:gd name="connsiteX47" fmla="*/ 66675 w 1941195"/>
              <a:gd name="connsiteY47" fmla="*/ 631190 h 678815"/>
              <a:gd name="connsiteX0" fmla="*/ 66675 w 1941195"/>
              <a:gd name="connsiteY0" fmla="*/ 631190 h 678815"/>
              <a:gd name="connsiteX1" fmla="*/ 186690 w 1941195"/>
              <a:gd name="connsiteY1" fmla="*/ 678815 h 678815"/>
              <a:gd name="connsiteX2" fmla="*/ 276225 w 1941195"/>
              <a:gd name="connsiteY2" fmla="*/ 625475 h 678815"/>
              <a:gd name="connsiteX3" fmla="*/ 268605 w 1941195"/>
              <a:gd name="connsiteY3" fmla="*/ 585470 h 678815"/>
              <a:gd name="connsiteX4" fmla="*/ 281940 w 1941195"/>
              <a:gd name="connsiteY4" fmla="*/ 541655 h 678815"/>
              <a:gd name="connsiteX5" fmla="*/ 308610 w 1941195"/>
              <a:gd name="connsiteY5" fmla="*/ 518795 h 678815"/>
              <a:gd name="connsiteX6" fmla="*/ 350520 w 1941195"/>
              <a:gd name="connsiteY6" fmla="*/ 505460 h 678815"/>
              <a:gd name="connsiteX7" fmla="*/ 485775 w 1941195"/>
              <a:gd name="connsiteY7" fmla="*/ 463550 h 678815"/>
              <a:gd name="connsiteX8" fmla="*/ 518160 w 1941195"/>
              <a:gd name="connsiteY8" fmla="*/ 429260 h 678815"/>
              <a:gd name="connsiteX9" fmla="*/ 556260 w 1941195"/>
              <a:gd name="connsiteY9" fmla="*/ 417830 h 678815"/>
              <a:gd name="connsiteX10" fmla="*/ 584835 w 1941195"/>
              <a:gd name="connsiteY10" fmla="*/ 434975 h 678815"/>
              <a:gd name="connsiteX11" fmla="*/ 619125 w 1941195"/>
              <a:gd name="connsiteY11" fmla="*/ 419735 h 678815"/>
              <a:gd name="connsiteX12" fmla="*/ 687705 w 1941195"/>
              <a:gd name="connsiteY12" fmla="*/ 425450 h 678815"/>
              <a:gd name="connsiteX13" fmla="*/ 774065 w 1941195"/>
              <a:gd name="connsiteY13" fmla="*/ 382905 h 678815"/>
              <a:gd name="connsiteX14" fmla="*/ 800100 w 1941195"/>
              <a:gd name="connsiteY14" fmla="*/ 339725 h 678815"/>
              <a:gd name="connsiteX15" fmla="*/ 834390 w 1941195"/>
              <a:gd name="connsiteY15" fmla="*/ 354965 h 678815"/>
              <a:gd name="connsiteX16" fmla="*/ 864870 w 1941195"/>
              <a:gd name="connsiteY16" fmla="*/ 334010 h 678815"/>
              <a:gd name="connsiteX17" fmla="*/ 885825 w 1941195"/>
              <a:gd name="connsiteY17" fmla="*/ 349250 h 678815"/>
              <a:gd name="connsiteX18" fmla="*/ 901065 w 1941195"/>
              <a:gd name="connsiteY18" fmla="*/ 372110 h 678815"/>
              <a:gd name="connsiteX19" fmla="*/ 895350 w 1941195"/>
              <a:gd name="connsiteY19" fmla="*/ 402590 h 678815"/>
              <a:gd name="connsiteX20" fmla="*/ 910590 w 1941195"/>
              <a:gd name="connsiteY20" fmla="*/ 417830 h 678815"/>
              <a:gd name="connsiteX21" fmla="*/ 935355 w 1941195"/>
              <a:gd name="connsiteY21" fmla="*/ 452120 h 678815"/>
              <a:gd name="connsiteX22" fmla="*/ 951865 w 1941195"/>
              <a:gd name="connsiteY22" fmla="*/ 434975 h 678815"/>
              <a:gd name="connsiteX23" fmla="*/ 1019175 w 1941195"/>
              <a:gd name="connsiteY23" fmla="*/ 437515 h 678815"/>
              <a:gd name="connsiteX24" fmla="*/ 1068705 w 1941195"/>
              <a:gd name="connsiteY24" fmla="*/ 396875 h 678815"/>
              <a:gd name="connsiteX25" fmla="*/ 1365250 w 1941195"/>
              <a:gd name="connsiteY25" fmla="*/ 291465 h 678815"/>
              <a:gd name="connsiteX26" fmla="*/ 1616075 w 1941195"/>
              <a:gd name="connsiteY26" fmla="*/ 363220 h 678815"/>
              <a:gd name="connsiteX27" fmla="*/ 1674495 w 1941195"/>
              <a:gd name="connsiteY27" fmla="*/ 420370 h 678815"/>
              <a:gd name="connsiteX28" fmla="*/ 1727200 w 1941195"/>
              <a:gd name="connsiteY28" fmla="*/ 405765 h 678815"/>
              <a:gd name="connsiteX29" fmla="*/ 1764030 w 1941195"/>
              <a:gd name="connsiteY29" fmla="*/ 426720 h 678815"/>
              <a:gd name="connsiteX30" fmla="*/ 1792605 w 1941195"/>
              <a:gd name="connsiteY30" fmla="*/ 469265 h 678815"/>
              <a:gd name="connsiteX31" fmla="*/ 1800225 w 1941195"/>
              <a:gd name="connsiteY31" fmla="*/ 505460 h 678815"/>
              <a:gd name="connsiteX32" fmla="*/ 1786890 w 1941195"/>
              <a:gd name="connsiteY32" fmla="*/ 534035 h 678815"/>
              <a:gd name="connsiteX33" fmla="*/ 1769745 w 1941195"/>
              <a:gd name="connsiteY33" fmla="*/ 575945 h 678815"/>
              <a:gd name="connsiteX34" fmla="*/ 1802130 w 1941195"/>
              <a:gd name="connsiteY34" fmla="*/ 621665 h 678815"/>
              <a:gd name="connsiteX35" fmla="*/ 1804035 w 1941195"/>
              <a:gd name="connsiteY35" fmla="*/ 562610 h 678815"/>
              <a:gd name="connsiteX36" fmla="*/ 1826895 w 1941195"/>
              <a:gd name="connsiteY36" fmla="*/ 524510 h 678815"/>
              <a:gd name="connsiteX37" fmla="*/ 1847850 w 1941195"/>
              <a:gd name="connsiteY37" fmla="*/ 499745 h 678815"/>
              <a:gd name="connsiteX38" fmla="*/ 1832610 w 1941195"/>
              <a:gd name="connsiteY38" fmla="*/ 465455 h 678815"/>
              <a:gd name="connsiteX39" fmla="*/ 1838325 w 1941195"/>
              <a:gd name="connsiteY39" fmla="*/ 410210 h 678815"/>
              <a:gd name="connsiteX40" fmla="*/ 1870710 w 1941195"/>
              <a:gd name="connsiteY40" fmla="*/ 406400 h 678815"/>
              <a:gd name="connsiteX41" fmla="*/ 1908810 w 1941195"/>
              <a:gd name="connsiteY41" fmla="*/ 387350 h 678815"/>
              <a:gd name="connsiteX42" fmla="*/ 1941195 w 1941195"/>
              <a:gd name="connsiteY42" fmla="*/ 379730 h 678815"/>
              <a:gd name="connsiteX43" fmla="*/ 1792605 w 1941195"/>
              <a:gd name="connsiteY43" fmla="*/ 0 h 678815"/>
              <a:gd name="connsiteX44" fmla="*/ 1804035 w 1941195"/>
              <a:gd name="connsiteY44" fmla="*/ 12065 h 678815"/>
              <a:gd name="connsiteX45" fmla="*/ 232410 w 1941195"/>
              <a:gd name="connsiteY45" fmla="*/ 23495 h 678815"/>
              <a:gd name="connsiteX46" fmla="*/ 0 w 1941195"/>
              <a:gd name="connsiteY46" fmla="*/ 539750 h 678815"/>
              <a:gd name="connsiteX47" fmla="*/ 66675 w 1941195"/>
              <a:gd name="connsiteY47" fmla="*/ 631190 h 678815"/>
              <a:gd name="connsiteX0" fmla="*/ 66675 w 1941195"/>
              <a:gd name="connsiteY0" fmla="*/ 631190 h 678815"/>
              <a:gd name="connsiteX1" fmla="*/ 186690 w 1941195"/>
              <a:gd name="connsiteY1" fmla="*/ 678815 h 678815"/>
              <a:gd name="connsiteX2" fmla="*/ 276225 w 1941195"/>
              <a:gd name="connsiteY2" fmla="*/ 625475 h 678815"/>
              <a:gd name="connsiteX3" fmla="*/ 268605 w 1941195"/>
              <a:gd name="connsiteY3" fmla="*/ 585470 h 678815"/>
              <a:gd name="connsiteX4" fmla="*/ 281940 w 1941195"/>
              <a:gd name="connsiteY4" fmla="*/ 541655 h 678815"/>
              <a:gd name="connsiteX5" fmla="*/ 308610 w 1941195"/>
              <a:gd name="connsiteY5" fmla="*/ 518795 h 678815"/>
              <a:gd name="connsiteX6" fmla="*/ 350520 w 1941195"/>
              <a:gd name="connsiteY6" fmla="*/ 505460 h 678815"/>
              <a:gd name="connsiteX7" fmla="*/ 485775 w 1941195"/>
              <a:gd name="connsiteY7" fmla="*/ 463550 h 678815"/>
              <a:gd name="connsiteX8" fmla="*/ 518160 w 1941195"/>
              <a:gd name="connsiteY8" fmla="*/ 429260 h 678815"/>
              <a:gd name="connsiteX9" fmla="*/ 556260 w 1941195"/>
              <a:gd name="connsiteY9" fmla="*/ 417830 h 678815"/>
              <a:gd name="connsiteX10" fmla="*/ 584835 w 1941195"/>
              <a:gd name="connsiteY10" fmla="*/ 434975 h 678815"/>
              <a:gd name="connsiteX11" fmla="*/ 619125 w 1941195"/>
              <a:gd name="connsiteY11" fmla="*/ 419735 h 678815"/>
              <a:gd name="connsiteX12" fmla="*/ 687705 w 1941195"/>
              <a:gd name="connsiteY12" fmla="*/ 425450 h 678815"/>
              <a:gd name="connsiteX13" fmla="*/ 774065 w 1941195"/>
              <a:gd name="connsiteY13" fmla="*/ 382905 h 678815"/>
              <a:gd name="connsiteX14" fmla="*/ 800100 w 1941195"/>
              <a:gd name="connsiteY14" fmla="*/ 339725 h 678815"/>
              <a:gd name="connsiteX15" fmla="*/ 834390 w 1941195"/>
              <a:gd name="connsiteY15" fmla="*/ 354965 h 678815"/>
              <a:gd name="connsiteX16" fmla="*/ 864870 w 1941195"/>
              <a:gd name="connsiteY16" fmla="*/ 334010 h 678815"/>
              <a:gd name="connsiteX17" fmla="*/ 885825 w 1941195"/>
              <a:gd name="connsiteY17" fmla="*/ 349250 h 678815"/>
              <a:gd name="connsiteX18" fmla="*/ 901065 w 1941195"/>
              <a:gd name="connsiteY18" fmla="*/ 372110 h 678815"/>
              <a:gd name="connsiteX19" fmla="*/ 895350 w 1941195"/>
              <a:gd name="connsiteY19" fmla="*/ 402590 h 678815"/>
              <a:gd name="connsiteX20" fmla="*/ 910590 w 1941195"/>
              <a:gd name="connsiteY20" fmla="*/ 417830 h 678815"/>
              <a:gd name="connsiteX21" fmla="*/ 935355 w 1941195"/>
              <a:gd name="connsiteY21" fmla="*/ 452120 h 678815"/>
              <a:gd name="connsiteX22" fmla="*/ 951865 w 1941195"/>
              <a:gd name="connsiteY22" fmla="*/ 434975 h 678815"/>
              <a:gd name="connsiteX23" fmla="*/ 1019175 w 1941195"/>
              <a:gd name="connsiteY23" fmla="*/ 437515 h 678815"/>
              <a:gd name="connsiteX24" fmla="*/ 1089025 w 1941195"/>
              <a:gd name="connsiteY24" fmla="*/ 404495 h 678815"/>
              <a:gd name="connsiteX25" fmla="*/ 1365250 w 1941195"/>
              <a:gd name="connsiteY25" fmla="*/ 291465 h 678815"/>
              <a:gd name="connsiteX26" fmla="*/ 1616075 w 1941195"/>
              <a:gd name="connsiteY26" fmla="*/ 363220 h 678815"/>
              <a:gd name="connsiteX27" fmla="*/ 1674495 w 1941195"/>
              <a:gd name="connsiteY27" fmla="*/ 420370 h 678815"/>
              <a:gd name="connsiteX28" fmla="*/ 1727200 w 1941195"/>
              <a:gd name="connsiteY28" fmla="*/ 405765 h 678815"/>
              <a:gd name="connsiteX29" fmla="*/ 1764030 w 1941195"/>
              <a:gd name="connsiteY29" fmla="*/ 426720 h 678815"/>
              <a:gd name="connsiteX30" fmla="*/ 1792605 w 1941195"/>
              <a:gd name="connsiteY30" fmla="*/ 469265 h 678815"/>
              <a:gd name="connsiteX31" fmla="*/ 1800225 w 1941195"/>
              <a:gd name="connsiteY31" fmla="*/ 505460 h 678815"/>
              <a:gd name="connsiteX32" fmla="*/ 1786890 w 1941195"/>
              <a:gd name="connsiteY32" fmla="*/ 534035 h 678815"/>
              <a:gd name="connsiteX33" fmla="*/ 1769745 w 1941195"/>
              <a:gd name="connsiteY33" fmla="*/ 575945 h 678815"/>
              <a:gd name="connsiteX34" fmla="*/ 1802130 w 1941195"/>
              <a:gd name="connsiteY34" fmla="*/ 621665 h 678815"/>
              <a:gd name="connsiteX35" fmla="*/ 1804035 w 1941195"/>
              <a:gd name="connsiteY35" fmla="*/ 562610 h 678815"/>
              <a:gd name="connsiteX36" fmla="*/ 1826895 w 1941195"/>
              <a:gd name="connsiteY36" fmla="*/ 524510 h 678815"/>
              <a:gd name="connsiteX37" fmla="*/ 1847850 w 1941195"/>
              <a:gd name="connsiteY37" fmla="*/ 499745 h 678815"/>
              <a:gd name="connsiteX38" fmla="*/ 1832610 w 1941195"/>
              <a:gd name="connsiteY38" fmla="*/ 465455 h 678815"/>
              <a:gd name="connsiteX39" fmla="*/ 1838325 w 1941195"/>
              <a:gd name="connsiteY39" fmla="*/ 410210 h 678815"/>
              <a:gd name="connsiteX40" fmla="*/ 1870710 w 1941195"/>
              <a:gd name="connsiteY40" fmla="*/ 406400 h 678815"/>
              <a:gd name="connsiteX41" fmla="*/ 1908810 w 1941195"/>
              <a:gd name="connsiteY41" fmla="*/ 387350 h 678815"/>
              <a:gd name="connsiteX42" fmla="*/ 1941195 w 1941195"/>
              <a:gd name="connsiteY42" fmla="*/ 379730 h 678815"/>
              <a:gd name="connsiteX43" fmla="*/ 1792605 w 1941195"/>
              <a:gd name="connsiteY43" fmla="*/ 0 h 678815"/>
              <a:gd name="connsiteX44" fmla="*/ 1804035 w 1941195"/>
              <a:gd name="connsiteY44" fmla="*/ 12065 h 678815"/>
              <a:gd name="connsiteX45" fmla="*/ 232410 w 1941195"/>
              <a:gd name="connsiteY45" fmla="*/ 23495 h 678815"/>
              <a:gd name="connsiteX46" fmla="*/ 0 w 1941195"/>
              <a:gd name="connsiteY46" fmla="*/ 539750 h 678815"/>
              <a:gd name="connsiteX47" fmla="*/ 66675 w 1941195"/>
              <a:gd name="connsiteY47" fmla="*/ 631190 h 678815"/>
              <a:gd name="connsiteX0" fmla="*/ 66675 w 1941195"/>
              <a:gd name="connsiteY0" fmla="*/ 631190 h 678815"/>
              <a:gd name="connsiteX1" fmla="*/ 186690 w 1941195"/>
              <a:gd name="connsiteY1" fmla="*/ 678815 h 678815"/>
              <a:gd name="connsiteX2" fmla="*/ 276225 w 1941195"/>
              <a:gd name="connsiteY2" fmla="*/ 625475 h 678815"/>
              <a:gd name="connsiteX3" fmla="*/ 268605 w 1941195"/>
              <a:gd name="connsiteY3" fmla="*/ 585470 h 678815"/>
              <a:gd name="connsiteX4" fmla="*/ 281940 w 1941195"/>
              <a:gd name="connsiteY4" fmla="*/ 541655 h 678815"/>
              <a:gd name="connsiteX5" fmla="*/ 308610 w 1941195"/>
              <a:gd name="connsiteY5" fmla="*/ 518795 h 678815"/>
              <a:gd name="connsiteX6" fmla="*/ 350520 w 1941195"/>
              <a:gd name="connsiteY6" fmla="*/ 505460 h 678815"/>
              <a:gd name="connsiteX7" fmla="*/ 485775 w 1941195"/>
              <a:gd name="connsiteY7" fmla="*/ 463550 h 678815"/>
              <a:gd name="connsiteX8" fmla="*/ 518160 w 1941195"/>
              <a:gd name="connsiteY8" fmla="*/ 429260 h 678815"/>
              <a:gd name="connsiteX9" fmla="*/ 556260 w 1941195"/>
              <a:gd name="connsiteY9" fmla="*/ 417830 h 678815"/>
              <a:gd name="connsiteX10" fmla="*/ 584835 w 1941195"/>
              <a:gd name="connsiteY10" fmla="*/ 434975 h 678815"/>
              <a:gd name="connsiteX11" fmla="*/ 619125 w 1941195"/>
              <a:gd name="connsiteY11" fmla="*/ 419735 h 678815"/>
              <a:gd name="connsiteX12" fmla="*/ 687705 w 1941195"/>
              <a:gd name="connsiteY12" fmla="*/ 425450 h 678815"/>
              <a:gd name="connsiteX13" fmla="*/ 774065 w 1941195"/>
              <a:gd name="connsiteY13" fmla="*/ 382905 h 678815"/>
              <a:gd name="connsiteX14" fmla="*/ 800100 w 1941195"/>
              <a:gd name="connsiteY14" fmla="*/ 339725 h 678815"/>
              <a:gd name="connsiteX15" fmla="*/ 834390 w 1941195"/>
              <a:gd name="connsiteY15" fmla="*/ 354965 h 678815"/>
              <a:gd name="connsiteX16" fmla="*/ 864870 w 1941195"/>
              <a:gd name="connsiteY16" fmla="*/ 334010 h 678815"/>
              <a:gd name="connsiteX17" fmla="*/ 885825 w 1941195"/>
              <a:gd name="connsiteY17" fmla="*/ 349250 h 678815"/>
              <a:gd name="connsiteX18" fmla="*/ 901065 w 1941195"/>
              <a:gd name="connsiteY18" fmla="*/ 372110 h 678815"/>
              <a:gd name="connsiteX19" fmla="*/ 895350 w 1941195"/>
              <a:gd name="connsiteY19" fmla="*/ 402590 h 678815"/>
              <a:gd name="connsiteX20" fmla="*/ 910590 w 1941195"/>
              <a:gd name="connsiteY20" fmla="*/ 417830 h 678815"/>
              <a:gd name="connsiteX21" fmla="*/ 935355 w 1941195"/>
              <a:gd name="connsiteY21" fmla="*/ 452120 h 678815"/>
              <a:gd name="connsiteX22" fmla="*/ 951865 w 1941195"/>
              <a:gd name="connsiteY22" fmla="*/ 434975 h 678815"/>
              <a:gd name="connsiteX23" fmla="*/ 1019175 w 1941195"/>
              <a:gd name="connsiteY23" fmla="*/ 437515 h 678815"/>
              <a:gd name="connsiteX24" fmla="*/ 1089025 w 1941195"/>
              <a:gd name="connsiteY24" fmla="*/ 404495 h 678815"/>
              <a:gd name="connsiteX25" fmla="*/ 1365250 w 1941195"/>
              <a:gd name="connsiteY25" fmla="*/ 291465 h 678815"/>
              <a:gd name="connsiteX26" fmla="*/ 1616075 w 1941195"/>
              <a:gd name="connsiteY26" fmla="*/ 363220 h 678815"/>
              <a:gd name="connsiteX27" fmla="*/ 1674495 w 1941195"/>
              <a:gd name="connsiteY27" fmla="*/ 420370 h 678815"/>
              <a:gd name="connsiteX28" fmla="*/ 1727200 w 1941195"/>
              <a:gd name="connsiteY28" fmla="*/ 405765 h 678815"/>
              <a:gd name="connsiteX29" fmla="*/ 1764030 w 1941195"/>
              <a:gd name="connsiteY29" fmla="*/ 426720 h 678815"/>
              <a:gd name="connsiteX30" fmla="*/ 1792605 w 1941195"/>
              <a:gd name="connsiteY30" fmla="*/ 469265 h 678815"/>
              <a:gd name="connsiteX31" fmla="*/ 1800225 w 1941195"/>
              <a:gd name="connsiteY31" fmla="*/ 505460 h 678815"/>
              <a:gd name="connsiteX32" fmla="*/ 1786890 w 1941195"/>
              <a:gd name="connsiteY32" fmla="*/ 534035 h 678815"/>
              <a:gd name="connsiteX33" fmla="*/ 1769745 w 1941195"/>
              <a:gd name="connsiteY33" fmla="*/ 575945 h 678815"/>
              <a:gd name="connsiteX34" fmla="*/ 1802130 w 1941195"/>
              <a:gd name="connsiteY34" fmla="*/ 621665 h 678815"/>
              <a:gd name="connsiteX35" fmla="*/ 1804035 w 1941195"/>
              <a:gd name="connsiteY35" fmla="*/ 562610 h 678815"/>
              <a:gd name="connsiteX36" fmla="*/ 1826895 w 1941195"/>
              <a:gd name="connsiteY36" fmla="*/ 524510 h 678815"/>
              <a:gd name="connsiteX37" fmla="*/ 1847850 w 1941195"/>
              <a:gd name="connsiteY37" fmla="*/ 499745 h 678815"/>
              <a:gd name="connsiteX38" fmla="*/ 1832610 w 1941195"/>
              <a:gd name="connsiteY38" fmla="*/ 465455 h 678815"/>
              <a:gd name="connsiteX39" fmla="*/ 1838325 w 1941195"/>
              <a:gd name="connsiteY39" fmla="*/ 410210 h 678815"/>
              <a:gd name="connsiteX40" fmla="*/ 1870710 w 1941195"/>
              <a:gd name="connsiteY40" fmla="*/ 406400 h 678815"/>
              <a:gd name="connsiteX41" fmla="*/ 1908810 w 1941195"/>
              <a:gd name="connsiteY41" fmla="*/ 387350 h 678815"/>
              <a:gd name="connsiteX42" fmla="*/ 1941195 w 1941195"/>
              <a:gd name="connsiteY42" fmla="*/ 379730 h 678815"/>
              <a:gd name="connsiteX43" fmla="*/ 1792605 w 1941195"/>
              <a:gd name="connsiteY43" fmla="*/ 0 h 678815"/>
              <a:gd name="connsiteX44" fmla="*/ 1804035 w 1941195"/>
              <a:gd name="connsiteY44" fmla="*/ 12065 h 678815"/>
              <a:gd name="connsiteX45" fmla="*/ 232410 w 1941195"/>
              <a:gd name="connsiteY45" fmla="*/ 23495 h 678815"/>
              <a:gd name="connsiteX46" fmla="*/ 0 w 1941195"/>
              <a:gd name="connsiteY46" fmla="*/ 539750 h 678815"/>
              <a:gd name="connsiteX47" fmla="*/ 66675 w 1941195"/>
              <a:gd name="connsiteY47" fmla="*/ 631190 h 678815"/>
              <a:gd name="connsiteX0" fmla="*/ 66675 w 1941195"/>
              <a:gd name="connsiteY0" fmla="*/ 631190 h 678815"/>
              <a:gd name="connsiteX1" fmla="*/ 186690 w 1941195"/>
              <a:gd name="connsiteY1" fmla="*/ 678815 h 678815"/>
              <a:gd name="connsiteX2" fmla="*/ 276225 w 1941195"/>
              <a:gd name="connsiteY2" fmla="*/ 625475 h 678815"/>
              <a:gd name="connsiteX3" fmla="*/ 268605 w 1941195"/>
              <a:gd name="connsiteY3" fmla="*/ 585470 h 678815"/>
              <a:gd name="connsiteX4" fmla="*/ 281940 w 1941195"/>
              <a:gd name="connsiteY4" fmla="*/ 541655 h 678815"/>
              <a:gd name="connsiteX5" fmla="*/ 308610 w 1941195"/>
              <a:gd name="connsiteY5" fmla="*/ 518795 h 678815"/>
              <a:gd name="connsiteX6" fmla="*/ 350520 w 1941195"/>
              <a:gd name="connsiteY6" fmla="*/ 505460 h 678815"/>
              <a:gd name="connsiteX7" fmla="*/ 485775 w 1941195"/>
              <a:gd name="connsiteY7" fmla="*/ 463550 h 678815"/>
              <a:gd name="connsiteX8" fmla="*/ 518160 w 1941195"/>
              <a:gd name="connsiteY8" fmla="*/ 429260 h 678815"/>
              <a:gd name="connsiteX9" fmla="*/ 556260 w 1941195"/>
              <a:gd name="connsiteY9" fmla="*/ 417830 h 678815"/>
              <a:gd name="connsiteX10" fmla="*/ 584835 w 1941195"/>
              <a:gd name="connsiteY10" fmla="*/ 434975 h 678815"/>
              <a:gd name="connsiteX11" fmla="*/ 619125 w 1941195"/>
              <a:gd name="connsiteY11" fmla="*/ 419735 h 678815"/>
              <a:gd name="connsiteX12" fmla="*/ 687705 w 1941195"/>
              <a:gd name="connsiteY12" fmla="*/ 425450 h 678815"/>
              <a:gd name="connsiteX13" fmla="*/ 774065 w 1941195"/>
              <a:gd name="connsiteY13" fmla="*/ 382905 h 678815"/>
              <a:gd name="connsiteX14" fmla="*/ 797560 w 1941195"/>
              <a:gd name="connsiteY14" fmla="*/ 342265 h 678815"/>
              <a:gd name="connsiteX15" fmla="*/ 834390 w 1941195"/>
              <a:gd name="connsiteY15" fmla="*/ 354965 h 678815"/>
              <a:gd name="connsiteX16" fmla="*/ 864870 w 1941195"/>
              <a:gd name="connsiteY16" fmla="*/ 334010 h 678815"/>
              <a:gd name="connsiteX17" fmla="*/ 885825 w 1941195"/>
              <a:gd name="connsiteY17" fmla="*/ 349250 h 678815"/>
              <a:gd name="connsiteX18" fmla="*/ 901065 w 1941195"/>
              <a:gd name="connsiteY18" fmla="*/ 372110 h 678815"/>
              <a:gd name="connsiteX19" fmla="*/ 895350 w 1941195"/>
              <a:gd name="connsiteY19" fmla="*/ 402590 h 678815"/>
              <a:gd name="connsiteX20" fmla="*/ 910590 w 1941195"/>
              <a:gd name="connsiteY20" fmla="*/ 417830 h 678815"/>
              <a:gd name="connsiteX21" fmla="*/ 935355 w 1941195"/>
              <a:gd name="connsiteY21" fmla="*/ 452120 h 678815"/>
              <a:gd name="connsiteX22" fmla="*/ 951865 w 1941195"/>
              <a:gd name="connsiteY22" fmla="*/ 434975 h 678815"/>
              <a:gd name="connsiteX23" fmla="*/ 1019175 w 1941195"/>
              <a:gd name="connsiteY23" fmla="*/ 437515 h 678815"/>
              <a:gd name="connsiteX24" fmla="*/ 1089025 w 1941195"/>
              <a:gd name="connsiteY24" fmla="*/ 404495 h 678815"/>
              <a:gd name="connsiteX25" fmla="*/ 1365250 w 1941195"/>
              <a:gd name="connsiteY25" fmla="*/ 291465 h 678815"/>
              <a:gd name="connsiteX26" fmla="*/ 1616075 w 1941195"/>
              <a:gd name="connsiteY26" fmla="*/ 363220 h 678815"/>
              <a:gd name="connsiteX27" fmla="*/ 1674495 w 1941195"/>
              <a:gd name="connsiteY27" fmla="*/ 420370 h 678815"/>
              <a:gd name="connsiteX28" fmla="*/ 1727200 w 1941195"/>
              <a:gd name="connsiteY28" fmla="*/ 405765 h 678815"/>
              <a:gd name="connsiteX29" fmla="*/ 1764030 w 1941195"/>
              <a:gd name="connsiteY29" fmla="*/ 426720 h 678815"/>
              <a:gd name="connsiteX30" fmla="*/ 1792605 w 1941195"/>
              <a:gd name="connsiteY30" fmla="*/ 469265 h 678815"/>
              <a:gd name="connsiteX31" fmla="*/ 1800225 w 1941195"/>
              <a:gd name="connsiteY31" fmla="*/ 505460 h 678815"/>
              <a:gd name="connsiteX32" fmla="*/ 1786890 w 1941195"/>
              <a:gd name="connsiteY32" fmla="*/ 534035 h 678815"/>
              <a:gd name="connsiteX33" fmla="*/ 1769745 w 1941195"/>
              <a:gd name="connsiteY33" fmla="*/ 575945 h 678815"/>
              <a:gd name="connsiteX34" fmla="*/ 1802130 w 1941195"/>
              <a:gd name="connsiteY34" fmla="*/ 621665 h 678815"/>
              <a:gd name="connsiteX35" fmla="*/ 1804035 w 1941195"/>
              <a:gd name="connsiteY35" fmla="*/ 562610 h 678815"/>
              <a:gd name="connsiteX36" fmla="*/ 1826895 w 1941195"/>
              <a:gd name="connsiteY36" fmla="*/ 524510 h 678815"/>
              <a:gd name="connsiteX37" fmla="*/ 1847850 w 1941195"/>
              <a:gd name="connsiteY37" fmla="*/ 499745 h 678815"/>
              <a:gd name="connsiteX38" fmla="*/ 1832610 w 1941195"/>
              <a:gd name="connsiteY38" fmla="*/ 465455 h 678815"/>
              <a:gd name="connsiteX39" fmla="*/ 1838325 w 1941195"/>
              <a:gd name="connsiteY39" fmla="*/ 410210 h 678815"/>
              <a:gd name="connsiteX40" fmla="*/ 1870710 w 1941195"/>
              <a:gd name="connsiteY40" fmla="*/ 406400 h 678815"/>
              <a:gd name="connsiteX41" fmla="*/ 1908810 w 1941195"/>
              <a:gd name="connsiteY41" fmla="*/ 387350 h 678815"/>
              <a:gd name="connsiteX42" fmla="*/ 1941195 w 1941195"/>
              <a:gd name="connsiteY42" fmla="*/ 379730 h 678815"/>
              <a:gd name="connsiteX43" fmla="*/ 1792605 w 1941195"/>
              <a:gd name="connsiteY43" fmla="*/ 0 h 678815"/>
              <a:gd name="connsiteX44" fmla="*/ 1804035 w 1941195"/>
              <a:gd name="connsiteY44" fmla="*/ 12065 h 678815"/>
              <a:gd name="connsiteX45" fmla="*/ 232410 w 1941195"/>
              <a:gd name="connsiteY45" fmla="*/ 23495 h 678815"/>
              <a:gd name="connsiteX46" fmla="*/ 0 w 1941195"/>
              <a:gd name="connsiteY46" fmla="*/ 539750 h 678815"/>
              <a:gd name="connsiteX47" fmla="*/ 66675 w 1941195"/>
              <a:gd name="connsiteY47" fmla="*/ 631190 h 678815"/>
              <a:gd name="connsiteX0" fmla="*/ 66675 w 1941195"/>
              <a:gd name="connsiteY0" fmla="*/ 631190 h 678815"/>
              <a:gd name="connsiteX1" fmla="*/ 186690 w 1941195"/>
              <a:gd name="connsiteY1" fmla="*/ 678815 h 678815"/>
              <a:gd name="connsiteX2" fmla="*/ 276225 w 1941195"/>
              <a:gd name="connsiteY2" fmla="*/ 625475 h 678815"/>
              <a:gd name="connsiteX3" fmla="*/ 268605 w 1941195"/>
              <a:gd name="connsiteY3" fmla="*/ 585470 h 678815"/>
              <a:gd name="connsiteX4" fmla="*/ 281940 w 1941195"/>
              <a:gd name="connsiteY4" fmla="*/ 541655 h 678815"/>
              <a:gd name="connsiteX5" fmla="*/ 308610 w 1941195"/>
              <a:gd name="connsiteY5" fmla="*/ 518795 h 678815"/>
              <a:gd name="connsiteX6" fmla="*/ 350520 w 1941195"/>
              <a:gd name="connsiteY6" fmla="*/ 505460 h 678815"/>
              <a:gd name="connsiteX7" fmla="*/ 485775 w 1941195"/>
              <a:gd name="connsiteY7" fmla="*/ 463550 h 678815"/>
              <a:gd name="connsiteX8" fmla="*/ 518160 w 1941195"/>
              <a:gd name="connsiteY8" fmla="*/ 429260 h 678815"/>
              <a:gd name="connsiteX9" fmla="*/ 556260 w 1941195"/>
              <a:gd name="connsiteY9" fmla="*/ 417830 h 678815"/>
              <a:gd name="connsiteX10" fmla="*/ 584835 w 1941195"/>
              <a:gd name="connsiteY10" fmla="*/ 434975 h 678815"/>
              <a:gd name="connsiteX11" fmla="*/ 619125 w 1941195"/>
              <a:gd name="connsiteY11" fmla="*/ 419735 h 678815"/>
              <a:gd name="connsiteX12" fmla="*/ 687705 w 1941195"/>
              <a:gd name="connsiteY12" fmla="*/ 425450 h 678815"/>
              <a:gd name="connsiteX13" fmla="*/ 774065 w 1941195"/>
              <a:gd name="connsiteY13" fmla="*/ 382905 h 678815"/>
              <a:gd name="connsiteX14" fmla="*/ 795020 w 1941195"/>
              <a:gd name="connsiteY14" fmla="*/ 347345 h 678815"/>
              <a:gd name="connsiteX15" fmla="*/ 834390 w 1941195"/>
              <a:gd name="connsiteY15" fmla="*/ 354965 h 678815"/>
              <a:gd name="connsiteX16" fmla="*/ 864870 w 1941195"/>
              <a:gd name="connsiteY16" fmla="*/ 334010 h 678815"/>
              <a:gd name="connsiteX17" fmla="*/ 885825 w 1941195"/>
              <a:gd name="connsiteY17" fmla="*/ 349250 h 678815"/>
              <a:gd name="connsiteX18" fmla="*/ 901065 w 1941195"/>
              <a:gd name="connsiteY18" fmla="*/ 372110 h 678815"/>
              <a:gd name="connsiteX19" fmla="*/ 895350 w 1941195"/>
              <a:gd name="connsiteY19" fmla="*/ 402590 h 678815"/>
              <a:gd name="connsiteX20" fmla="*/ 910590 w 1941195"/>
              <a:gd name="connsiteY20" fmla="*/ 417830 h 678815"/>
              <a:gd name="connsiteX21" fmla="*/ 935355 w 1941195"/>
              <a:gd name="connsiteY21" fmla="*/ 452120 h 678815"/>
              <a:gd name="connsiteX22" fmla="*/ 951865 w 1941195"/>
              <a:gd name="connsiteY22" fmla="*/ 434975 h 678815"/>
              <a:gd name="connsiteX23" fmla="*/ 1019175 w 1941195"/>
              <a:gd name="connsiteY23" fmla="*/ 437515 h 678815"/>
              <a:gd name="connsiteX24" fmla="*/ 1089025 w 1941195"/>
              <a:gd name="connsiteY24" fmla="*/ 404495 h 678815"/>
              <a:gd name="connsiteX25" fmla="*/ 1365250 w 1941195"/>
              <a:gd name="connsiteY25" fmla="*/ 291465 h 678815"/>
              <a:gd name="connsiteX26" fmla="*/ 1616075 w 1941195"/>
              <a:gd name="connsiteY26" fmla="*/ 363220 h 678815"/>
              <a:gd name="connsiteX27" fmla="*/ 1674495 w 1941195"/>
              <a:gd name="connsiteY27" fmla="*/ 420370 h 678815"/>
              <a:gd name="connsiteX28" fmla="*/ 1727200 w 1941195"/>
              <a:gd name="connsiteY28" fmla="*/ 405765 h 678815"/>
              <a:gd name="connsiteX29" fmla="*/ 1764030 w 1941195"/>
              <a:gd name="connsiteY29" fmla="*/ 426720 h 678815"/>
              <a:gd name="connsiteX30" fmla="*/ 1792605 w 1941195"/>
              <a:gd name="connsiteY30" fmla="*/ 469265 h 678815"/>
              <a:gd name="connsiteX31" fmla="*/ 1800225 w 1941195"/>
              <a:gd name="connsiteY31" fmla="*/ 505460 h 678815"/>
              <a:gd name="connsiteX32" fmla="*/ 1786890 w 1941195"/>
              <a:gd name="connsiteY32" fmla="*/ 534035 h 678815"/>
              <a:gd name="connsiteX33" fmla="*/ 1769745 w 1941195"/>
              <a:gd name="connsiteY33" fmla="*/ 575945 h 678815"/>
              <a:gd name="connsiteX34" fmla="*/ 1802130 w 1941195"/>
              <a:gd name="connsiteY34" fmla="*/ 621665 h 678815"/>
              <a:gd name="connsiteX35" fmla="*/ 1804035 w 1941195"/>
              <a:gd name="connsiteY35" fmla="*/ 562610 h 678815"/>
              <a:gd name="connsiteX36" fmla="*/ 1826895 w 1941195"/>
              <a:gd name="connsiteY36" fmla="*/ 524510 h 678815"/>
              <a:gd name="connsiteX37" fmla="*/ 1847850 w 1941195"/>
              <a:gd name="connsiteY37" fmla="*/ 499745 h 678815"/>
              <a:gd name="connsiteX38" fmla="*/ 1832610 w 1941195"/>
              <a:gd name="connsiteY38" fmla="*/ 465455 h 678815"/>
              <a:gd name="connsiteX39" fmla="*/ 1838325 w 1941195"/>
              <a:gd name="connsiteY39" fmla="*/ 410210 h 678815"/>
              <a:gd name="connsiteX40" fmla="*/ 1870710 w 1941195"/>
              <a:gd name="connsiteY40" fmla="*/ 406400 h 678815"/>
              <a:gd name="connsiteX41" fmla="*/ 1908810 w 1941195"/>
              <a:gd name="connsiteY41" fmla="*/ 387350 h 678815"/>
              <a:gd name="connsiteX42" fmla="*/ 1941195 w 1941195"/>
              <a:gd name="connsiteY42" fmla="*/ 379730 h 678815"/>
              <a:gd name="connsiteX43" fmla="*/ 1792605 w 1941195"/>
              <a:gd name="connsiteY43" fmla="*/ 0 h 678815"/>
              <a:gd name="connsiteX44" fmla="*/ 1804035 w 1941195"/>
              <a:gd name="connsiteY44" fmla="*/ 12065 h 678815"/>
              <a:gd name="connsiteX45" fmla="*/ 232410 w 1941195"/>
              <a:gd name="connsiteY45" fmla="*/ 23495 h 678815"/>
              <a:gd name="connsiteX46" fmla="*/ 0 w 1941195"/>
              <a:gd name="connsiteY46" fmla="*/ 539750 h 678815"/>
              <a:gd name="connsiteX47" fmla="*/ 66675 w 1941195"/>
              <a:gd name="connsiteY47" fmla="*/ 631190 h 678815"/>
              <a:gd name="connsiteX0" fmla="*/ 66675 w 1941195"/>
              <a:gd name="connsiteY0" fmla="*/ 631190 h 678815"/>
              <a:gd name="connsiteX1" fmla="*/ 186690 w 1941195"/>
              <a:gd name="connsiteY1" fmla="*/ 678815 h 678815"/>
              <a:gd name="connsiteX2" fmla="*/ 276225 w 1941195"/>
              <a:gd name="connsiteY2" fmla="*/ 625475 h 678815"/>
              <a:gd name="connsiteX3" fmla="*/ 268605 w 1941195"/>
              <a:gd name="connsiteY3" fmla="*/ 585470 h 678815"/>
              <a:gd name="connsiteX4" fmla="*/ 281940 w 1941195"/>
              <a:gd name="connsiteY4" fmla="*/ 541655 h 678815"/>
              <a:gd name="connsiteX5" fmla="*/ 308610 w 1941195"/>
              <a:gd name="connsiteY5" fmla="*/ 518795 h 678815"/>
              <a:gd name="connsiteX6" fmla="*/ 350520 w 1941195"/>
              <a:gd name="connsiteY6" fmla="*/ 505460 h 678815"/>
              <a:gd name="connsiteX7" fmla="*/ 485775 w 1941195"/>
              <a:gd name="connsiteY7" fmla="*/ 463550 h 678815"/>
              <a:gd name="connsiteX8" fmla="*/ 518160 w 1941195"/>
              <a:gd name="connsiteY8" fmla="*/ 429260 h 678815"/>
              <a:gd name="connsiteX9" fmla="*/ 556260 w 1941195"/>
              <a:gd name="connsiteY9" fmla="*/ 417830 h 678815"/>
              <a:gd name="connsiteX10" fmla="*/ 584835 w 1941195"/>
              <a:gd name="connsiteY10" fmla="*/ 434975 h 678815"/>
              <a:gd name="connsiteX11" fmla="*/ 619125 w 1941195"/>
              <a:gd name="connsiteY11" fmla="*/ 419735 h 678815"/>
              <a:gd name="connsiteX12" fmla="*/ 687705 w 1941195"/>
              <a:gd name="connsiteY12" fmla="*/ 425450 h 678815"/>
              <a:gd name="connsiteX13" fmla="*/ 774065 w 1941195"/>
              <a:gd name="connsiteY13" fmla="*/ 382905 h 678815"/>
              <a:gd name="connsiteX14" fmla="*/ 795020 w 1941195"/>
              <a:gd name="connsiteY14" fmla="*/ 347345 h 678815"/>
              <a:gd name="connsiteX15" fmla="*/ 834390 w 1941195"/>
              <a:gd name="connsiteY15" fmla="*/ 354965 h 678815"/>
              <a:gd name="connsiteX16" fmla="*/ 864870 w 1941195"/>
              <a:gd name="connsiteY16" fmla="*/ 334010 h 678815"/>
              <a:gd name="connsiteX17" fmla="*/ 885825 w 1941195"/>
              <a:gd name="connsiteY17" fmla="*/ 349250 h 678815"/>
              <a:gd name="connsiteX18" fmla="*/ 901065 w 1941195"/>
              <a:gd name="connsiteY18" fmla="*/ 372110 h 678815"/>
              <a:gd name="connsiteX19" fmla="*/ 890270 w 1941195"/>
              <a:gd name="connsiteY19" fmla="*/ 410210 h 678815"/>
              <a:gd name="connsiteX20" fmla="*/ 910590 w 1941195"/>
              <a:gd name="connsiteY20" fmla="*/ 417830 h 678815"/>
              <a:gd name="connsiteX21" fmla="*/ 935355 w 1941195"/>
              <a:gd name="connsiteY21" fmla="*/ 452120 h 678815"/>
              <a:gd name="connsiteX22" fmla="*/ 951865 w 1941195"/>
              <a:gd name="connsiteY22" fmla="*/ 434975 h 678815"/>
              <a:gd name="connsiteX23" fmla="*/ 1019175 w 1941195"/>
              <a:gd name="connsiteY23" fmla="*/ 437515 h 678815"/>
              <a:gd name="connsiteX24" fmla="*/ 1089025 w 1941195"/>
              <a:gd name="connsiteY24" fmla="*/ 404495 h 678815"/>
              <a:gd name="connsiteX25" fmla="*/ 1365250 w 1941195"/>
              <a:gd name="connsiteY25" fmla="*/ 291465 h 678815"/>
              <a:gd name="connsiteX26" fmla="*/ 1616075 w 1941195"/>
              <a:gd name="connsiteY26" fmla="*/ 363220 h 678815"/>
              <a:gd name="connsiteX27" fmla="*/ 1674495 w 1941195"/>
              <a:gd name="connsiteY27" fmla="*/ 420370 h 678815"/>
              <a:gd name="connsiteX28" fmla="*/ 1727200 w 1941195"/>
              <a:gd name="connsiteY28" fmla="*/ 405765 h 678815"/>
              <a:gd name="connsiteX29" fmla="*/ 1764030 w 1941195"/>
              <a:gd name="connsiteY29" fmla="*/ 426720 h 678815"/>
              <a:gd name="connsiteX30" fmla="*/ 1792605 w 1941195"/>
              <a:gd name="connsiteY30" fmla="*/ 469265 h 678815"/>
              <a:gd name="connsiteX31" fmla="*/ 1800225 w 1941195"/>
              <a:gd name="connsiteY31" fmla="*/ 505460 h 678815"/>
              <a:gd name="connsiteX32" fmla="*/ 1786890 w 1941195"/>
              <a:gd name="connsiteY32" fmla="*/ 534035 h 678815"/>
              <a:gd name="connsiteX33" fmla="*/ 1769745 w 1941195"/>
              <a:gd name="connsiteY33" fmla="*/ 575945 h 678815"/>
              <a:gd name="connsiteX34" fmla="*/ 1802130 w 1941195"/>
              <a:gd name="connsiteY34" fmla="*/ 621665 h 678815"/>
              <a:gd name="connsiteX35" fmla="*/ 1804035 w 1941195"/>
              <a:gd name="connsiteY35" fmla="*/ 562610 h 678815"/>
              <a:gd name="connsiteX36" fmla="*/ 1826895 w 1941195"/>
              <a:gd name="connsiteY36" fmla="*/ 524510 h 678815"/>
              <a:gd name="connsiteX37" fmla="*/ 1847850 w 1941195"/>
              <a:gd name="connsiteY37" fmla="*/ 499745 h 678815"/>
              <a:gd name="connsiteX38" fmla="*/ 1832610 w 1941195"/>
              <a:gd name="connsiteY38" fmla="*/ 465455 h 678815"/>
              <a:gd name="connsiteX39" fmla="*/ 1838325 w 1941195"/>
              <a:gd name="connsiteY39" fmla="*/ 410210 h 678815"/>
              <a:gd name="connsiteX40" fmla="*/ 1870710 w 1941195"/>
              <a:gd name="connsiteY40" fmla="*/ 406400 h 678815"/>
              <a:gd name="connsiteX41" fmla="*/ 1908810 w 1941195"/>
              <a:gd name="connsiteY41" fmla="*/ 387350 h 678815"/>
              <a:gd name="connsiteX42" fmla="*/ 1941195 w 1941195"/>
              <a:gd name="connsiteY42" fmla="*/ 379730 h 678815"/>
              <a:gd name="connsiteX43" fmla="*/ 1792605 w 1941195"/>
              <a:gd name="connsiteY43" fmla="*/ 0 h 678815"/>
              <a:gd name="connsiteX44" fmla="*/ 1804035 w 1941195"/>
              <a:gd name="connsiteY44" fmla="*/ 12065 h 678815"/>
              <a:gd name="connsiteX45" fmla="*/ 232410 w 1941195"/>
              <a:gd name="connsiteY45" fmla="*/ 23495 h 678815"/>
              <a:gd name="connsiteX46" fmla="*/ 0 w 1941195"/>
              <a:gd name="connsiteY46" fmla="*/ 539750 h 678815"/>
              <a:gd name="connsiteX47" fmla="*/ 66675 w 1941195"/>
              <a:gd name="connsiteY47" fmla="*/ 631190 h 678815"/>
              <a:gd name="connsiteX0" fmla="*/ 66675 w 1941195"/>
              <a:gd name="connsiteY0" fmla="*/ 631190 h 678815"/>
              <a:gd name="connsiteX1" fmla="*/ 186690 w 1941195"/>
              <a:gd name="connsiteY1" fmla="*/ 678815 h 678815"/>
              <a:gd name="connsiteX2" fmla="*/ 276225 w 1941195"/>
              <a:gd name="connsiteY2" fmla="*/ 625475 h 678815"/>
              <a:gd name="connsiteX3" fmla="*/ 268605 w 1941195"/>
              <a:gd name="connsiteY3" fmla="*/ 585470 h 678815"/>
              <a:gd name="connsiteX4" fmla="*/ 281940 w 1941195"/>
              <a:gd name="connsiteY4" fmla="*/ 541655 h 678815"/>
              <a:gd name="connsiteX5" fmla="*/ 308610 w 1941195"/>
              <a:gd name="connsiteY5" fmla="*/ 518795 h 678815"/>
              <a:gd name="connsiteX6" fmla="*/ 350520 w 1941195"/>
              <a:gd name="connsiteY6" fmla="*/ 505460 h 678815"/>
              <a:gd name="connsiteX7" fmla="*/ 485775 w 1941195"/>
              <a:gd name="connsiteY7" fmla="*/ 463550 h 678815"/>
              <a:gd name="connsiteX8" fmla="*/ 518160 w 1941195"/>
              <a:gd name="connsiteY8" fmla="*/ 429260 h 678815"/>
              <a:gd name="connsiteX9" fmla="*/ 556260 w 1941195"/>
              <a:gd name="connsiteY9" fmla="*/ 417830 h 678815"/>
              <a:gd name="connsiteX10" fmla="*/ 584835 w 1941195"/>
              <a:gd name="connsiteY10" fmla="*/ 434975 h 678815"/>
              <a:gd name="connsiteX11" fmla="*/ 619125 w 1941195"/>
              <a:gd name="connsiteY11" fmla="*/ 419735 h 678815"/>
              <a:gd name="connsiteX12" fmla="*/ 687705 w 1941195"/>
              <a:gd name="connsiteY12" fmla="*/ 425450 h 678815"/>
              <a:gd name="connsiteX13" fmla="*/ 774065 w 1941195"/>
              <a:gd name="connsiteY13" fmla="*/ 382905 h 678815"/>
              <a:gd name="connsiteX14" fmla="*/ 795020 w 1941195"/>
              <a:gd name="connsiteY14" fmla="*/ 347345 h 678815"/>
              <a:gd name="connsiteX15" fmla="*/ 834390 w 1941195"/>
              <a:gd name="connsiteY15" fmla="*/ 354965 h 678815"/>
              <a:gd name="connsiteX16" fmla="*/ 864870 w 1941195"/>
              <a:gd name="connsiteY16" fmla="*/ 334010 h 678815"/>
              <a:gd name="connsiteX17" fmla="*/ 885825 w 1941195"/>
              <a:gd name="connsiteY17" fmla="*/ 349250 h 678815"/>
              <a:gd name="connsiteX18" fmla="*/ 898525 w 1941195"/>
              <a:gd name="connsiteY18" fmla="*/ 379730 h 678815"/>
              <a:gd name="connsiteX19" fmla="*/ 890270 w 1941195"/>
              <a:gd name="connsiteY19" fmla="*/ 410210 h 678815"/>
              <a:gd name="connsiteX20" fmla="*/ 910590 w 1941195"/>
              <a:gd name="connsiteY20" fmla="*/ 417830 h 678815"/>
              <a:gd name="connsiteX21" fmla="*/ 935355 w 1941195"/>
              <a:gd name="connsiteY21" fmla="*/ 452120 h 678815"/>
              <a:gd name="connsiteX22" fmla="*/ 951865 w 1941195"/>
              <a:gd name="connsiteY22" fmla="*/ 434975 h 678815"/>
              <a:gd name="connsiteX23" fmla="*/ 1019175 w 1941195"/>
              <a:gd name="connsiteY23" fmla="*/ 437515 h 678815"/>
              <a:gd name="connsiteX24" fmla="*/ 1089025 w 1941195"/>
              <a:gd name="connsiteY24" fmla="*/ 404495 h 678815"/>
              <a:gd name="connsiteX25" fmla="*/ 1365250 w 1941195"/>
              <a:gd name="connsiteY25" fmla="*/ 291465 h 678815"/>
              <a:gd name="connsiteX26" fmla="*/ 1616075 w 1941195"/>
              <a:gd name="connsiteY26" fmla="*/ 363220 h 678815"/>
              <a:gd name="connsiteX27" fmla="*/ 1674495 w 1941195"/>
              <a:gd name="connsiteY27" fmla="*/ 420370 h 678815"/>
              <a:gd name="connsiteX28" fmla="*/ 1727200 w 1941195"/>
              <a:gd name="connsiteY28" fmla="*/ 405765 h 678815"/>
              <a:gd name="connsiteX29" fmla="*/ 1764030 w 1941195"/>
              <a:gd name="connsiteY29" fmla="*/ 426720 h 678815"/>
              <a:gd name="connsiteX30" fmla="*/ 1792605 w 1941195"/>
              <a:gd name="connsiteY30" fmla="*/ 469265 h 678815"/>
              <a:gd name="connsiteX31" fmla="*/ 1800225 w 1941195"/>
              <a:gd name="connsiteY31" fmla="*/ 505460 h 678815"/>
              <a:gd name="connsiteX32" fmla="*/ 1786890 w 1941195"/>
              <a:gd name="connsiteY32" fmla="*/ 534035 h 678815"/>
              <a:gd name="connsiteX33" fmla="*/ 1769745 w 1941195"/>
              <a:gd name="connsiteY33" fmla="*/ 575945 h 678815"/>
              <a:gd name="connsiteX34" fmla="*/ 1802130 w 1941195"/>
              <a:gd name="connsiteY34" fmla="*/ 621665 h 678815"/>
              <a:gd name="connsiteX35" fmla="*/ 1804035 w 1941195"/>
              <a:gd name="connsiteY35" fmla="*/ 562610 h 678815"/>
              <a:gd name="connsiteX36" fmla="*/ 1826895 w 1941195"/>
              <a:gd name="connsiteY36" fmla="*/ 524510 h 678815"/>
              <a:gd name="connsiteX37" fmla="*/ 1847850 w 1941195"/>
              <a:gd name="connsiteY37" fmla="*/ 499745 h 678815"/>
              <a:gd name="connsiteX38" fmla="*/ 1832610 w 1941195"/>
              <a:gd name="connsiteY38" fmla="*/ 465455 h 678815"/>
              <a:gd name="connsiteX39" fmla="*/ 1838325 w 1941195"/>
              <a:gd name="connsiteY39" fmla="*/ 410210 h 678815"/>
              <a:gd name="connsiteX40" fmla="*/ 1870710 w 1941195"/>
              <a:gd name="connsiteY40" fmla="*/ 406400 h 678815"/>
              <a:gd name="connsiteX41" fmla="*/ 1908810 w 1941195"/>
              <a:gd name="connsiteY41" fmla="*/ 387350 h 678815"/>
              <a:gd name="connsiteX42" fmla="*/ 1941195 w 1941195"/>
              <a:gd name="connsiteY42" fmla="*/ 379730 h 678815"/>
              <a:gd name="connsiteX43" fmla="*/ 1792605 w 1941195"/>
              <a:gd name="connsiteY43" fmla="*/ 0 h 678815"/>
              <a:gd name="connsiteX44" fmla="*/ 1804035 w 1941195"/>
              <a:gd name="connsiteY44" fmla="*/ 12065 h 678815"/>
              <a:gd name="connsiteX45" fmla="*/ 232410 w 1941195"/>
              <a:gd name="connsiteY45" fmla="*/ 23495 h 678815"/>
              <a:gd name="connsiteX46" fmla="*/ 0 w 1941195"/>
              <a:gd name="connsiteY46" fmla="*/ 539750 h 678815"/>
              <a:gd name="connsiteX47" fmla="*/ 66675 w 1941195"/>
              <a:gd name="connsiteY47" fmla="*/ 631190 h 678815"/>
              <a:gd name="connsiteX0" fmla="*/ 66675 w 1941195"/>
              <a:gd name="connsiteY0" fmla="*/ 631190 h 678815"/>
              <a:gd name="connsiteX1" fmla="*/ 186690 w 1941195"/>
              <a:gd name="connsiteY1" fmla="*/ 678815 h 678815"/>
              <a:gd name="connsiteX2" fmla="*/ 276225 w 1941195"/>
              <a:gd name="connsiteY2" fmla="*/ 625475 h 678815"/>
              <a:gd name="connsiteX3" fmla="*/ 268605 w 1941195"/>
              <a:gd name="connsiteY3" fmla="*/ 585470 h 678815"/>
              <a:gd name="connsiteX4" fmla="*/ 281940 w 1941195"/>
              <a:gd name="connsiteY4" fmla="*/ 541655 h 678815"/>
              <a:gd name="connsiteX5" fmla="*/ 308610 w 1941195"/>
              <a:gd name="connsiteY5" fmla="*/ 518795 h 678815"/>
              <a:gd name="connsiteX6" fmla="*/ 350520 w 1941195"/>
              <a:gd name="connsiteY6" fmla="*/ 505460 h 678815"/>
              <a:gd name="connsiteX7" fmla="*/ 485775 w 1941195"/>
              <a:gd name="connsiteY7" fmla="*/ 463550 h 678815"/>
              <a:gd name="connsiteX8" fmla="*/ 518160 w 1941195"/>
              <a:gd name="connsiteY8" fmla="*/ 429260 h 678815"/>
              <a:gd name="connsiteX9" fmla="*/ 556260 w 1941195"/>
              <a:gd name="connsiteY9" fmla="*/ 417830 h 678815"/>
              <a:gd name="connsiteX10" fmla="*/ 584835 w 1941195"/>
              <a:gd name="connsiteY10" fmla="*/ 434975 h 678815"/>
              <a:gd name="connsiteX11" fmla="*/ 619125 w 1941195"/>
              <a:gd name="connsiteY11" fmla="*/ 419735 h 678815"/>
              <a:gd name="connsiteX12" fmla="*/ 687705 w 1941195"/>
              <a:gd name="connsiteY12" fmla="*/ 425450 h 678815"/>
              <a:gd name="connsiteX13" fmla="*/ 774065 w 1941195"/>
              <a:gd name="connsiteY13" fmla="*/ 382905 h 678815"/>
              <a:gd name="connsiteX14" fmla="*/ 795020 w 1941195"/>
              <a:gd name="connsiteY14" fmla="*/ 347345 h 678815"/>
              <a:gd name="connsiteX15" fmla="*/ 834390 w 1941195"/>
              <a:gd name="connsiteY15" fmla="*/ 354965 h 678815"/>
              <a:gd name="connsiteX16" fmla="*/ 864870 w 1941195"/>
              <a:gd name="connsiteY16" fmla="*/ 334010 h 678815"/>
              <a:gd name="connsiteX17" fmla="*/ 885825 w 1941195"/>
              <a:gd name="connsiteY17" fmla="*/ 349250 h 678815"/>
              <a:gd name="connsiteX18" fmla="*/ 898525 w 1941195"/>
              <a:gd name="connsiteY18" fmla="*/ 379730 h 678815"/>
              <a:gd name="connsiteX19" fmla="*/ 890270 w 1941195"/>
              <a:gd name="connsiteY19" fmla="*/ 410210 h 678815"/>
              <a:gd name="connsiteX20" fmla="*/ 910590 w 1941195"/>
              <a:gd name="connsiteY20" fmla="*/ 417830 h 678815"/>
              <a:gd name="connsiteX21" fmla="*/ 935355 w 1941195"/>
              <a:gd name="connsiteY21" fmla="*/ 452120 h 678815"/>
              <a:gd name="connsiteX22" fmla="*/ 951865 w 1941195"/>
              <a:gd name="connsiteY22" fmla="*/ 434975 h 678815"/>
              <a:gd name="connsiteX23" fmla="*/ 1019175 w 1941195"/>
              <a:gd name="connsiteY23" fmla="*/ 437515 h 678815"/>
              <a:gd name="connsiteX24" fmla="*/ 1089025 w 1941195"/>
              <a:gd name="connsiteY24" fmla="*/ 404495 h 678815"/>
              <a:gd name="connsiteX25" fmla="*/ 1365250 w 1941195"/>
              <a:gd name="connsiteY25" fmla="*/ 291465 h 678815"/>
              <a:gd name="connsiteX26" fmla="*/ 1616075 w 1941195"/>
              <a:gd name="connsiteY26" fmla="*/ 363220 h 678815"/>
              <a:gd name="connsiteX27" fmla="*/ 1674495 w 1941195"/>
              <a:gd name="connsiteY27" fmla="*/ 420370 h 678815"/>
              <a:gd name="connsiteX28" fmla="*/ 1727200 w 1941195"/>
              <a:gd name="connsiteY28" fmla="*/ 405765 h 678815"/>
              <a:gd name="connsiteX29" fmla="*/ 1764030 w 1941195"/>
              <a:gd name="connsiteY29" fmla="*/ 426720 h 678815"/>
              <a:gd name="connsiteX30" fmla="*/ 1792605 w 1941195"/>
              <a:gd name="connsiteY30" fmla="*/ 469265 h 678815"/>
              <a:gd name="connsiteX31" fmla="*/ 1800225 w 1941195"/>
              <a:gd name="connsiteY31" fmla="*/ 505460 h 678815"/>
              <a:gd name="connsiteX32" fmla="*/ 1786890 w 1941195"/>
              <a:gd name="connsiteY32" fmla="*/ 534035 h 678815"/>
              <a:gd name="connsiteX33" fmla="*/ 1759585 w 1941195"/>
              <a:gd name="connsiteY33" fmla="*/ 568325 h 678815"/>
              <a:gd name="connsiteX34" fmla="*/ 1802130 w 1941195"/>
              <a:gd name="connsiteY34" fmla="*/ 621665 h 678815"/>
              <a:gd name="connsiteX35" fmla="*/ 1804035 w 1941195"/>
              <a:gd name="connsiteY35" fmla="*/ 562610 h 678815"/>
              <a:gd name="connsiteX36" fmla="*/ 1826895 w 1941195"/>
              <a:gd name="connsiteY36" fmla="*/ 524510 h 678815"/>
              <a:gd name="connsiteX37" fmla="*/ 1847850 w 1941195"/>
              <a:gd name="connsiteY37" fmla="*/ 499745 h 678815"/>
              <a:gd name="connsiteX38" fmla="*/ 1832610 w 1941195"/>
              <a:gd name="connsiteY38" fmla="*/ 465455 h 678815"/>
              <a:gd name="connsiteX39" fmla="*/ 1838325 w 1941195"/>
              <a:gd name="connsiteY39" fmla="*/ 410210 h 678815"/>
              <a:gd name="connsiteX40" fmla="*/ 1870710 w 1941195"/>
              <a:gd name="connsiteY40" fmla="*/ 406400 h 678815"/>
              <a:gd name="connsiteX41" fmla="*/ 1908810 w 1941195"/>
              <a:gd name="connsiteY41" fmla="*/ 387350 h 678815"/>
              <a:gd name="connsiteX42" fmla="*/ 1941195 w 1941195"/>
              <a:gd name="connsiteY42" fmla="*/ 379730 h 678815"/>
              <a:gd name="connsiteX43" fmla="*/ 1792605 w 1941195"/>
              <a:gd name="connsiteY43" fmla="*/ 0 h 678815"/>
              <a:gd name="connsiteX44" fmla="*/ 1804035 w 1941195"/>
              <a:gd name="connsiteY44" fmla="*/ 12065 h 678815"/>
              <a:gd name="connsiteX45" fmla="*/ 232410 w 1941195"/>
              <a:gd name="connsiteY45" fmla="*/ 23495 h 678815"/>
              <a:gd name="connsiteX46" fmla="*/ 0 w 1941195"/>
              <a:gd name="connsiteY46" fmla="*/ 539750 h 678815"/>
              <a:gd name="connsiteX47" fmla="*/ 66675 w 1941195"/>
              <a:gd name="connsiteY47" fmla="*/ 631190 h 678815"/>
              <a:gd name="connsiteX0" fmla="*/ 66675 w 1941195"/>
              <a:gd name="connsiteY0" fmla="*/ 631190 h 678815"/>
              <a:gd name="connsiteX1" fmla="*/ 186690 w 1941195"/>
              <a:gd name="connsiteY1" fmla="*/ 678815 h 678815"/>
              <a:gd name="connsiteX2" fmla="*/ 276225 w 1941195"/>
              <a:gd name="connsiteY2" fmla="*/ 625475 h 678815"/>
              <a:gd name="connsiteX3" fmla="*/ 268605 w 1941195"/>
              <a:gd name="connsiteY3" fmla="*/ 585470 h 678815"/>
              <a:gd name="connsiteX4" fmla="*/ 281940 w 1941195"/>
              <a:gd name="connsiteY4" fmla="*/ 541655 h 678815"/>
              <a:gd name="connsiteX5" fmla="*/ 308610 w 1941195"/>
              <a:gd name="connsiteY5" fmla="*/ 518795 h 678815"/>
              <a:gd name="connsiteX6" fmla="*/ 350520 w 1941195"/>
              <a:gd name="connsiteY6" fmla="*/ 505460 h 678815"/>
              <a:gd name="connsiteX7" fmla="*/ 485775 w 1941195"/>
              <a:gd name="connsiteY7" fmla="*/ 463550 h 678815"/>
              <a:gd name="connsiteX8" fmla="*/ 518160 w 1941195"/>
              <a:gd name="connsiteY8" fmla="*/ 429260 h 678815"/>
              <a:gd name="connsiteX9" fmla="*/ 556260 w 1941195"/>
              <a:gd name="connsiteY9" fmla="*/ 417830 h 678815"/>
              <a:gd name="connsiteX10" fmla="*/ 584835 w 1941195"/>
              <a:gd name="connsiteY10" fmla="*/ 434975 h 678815"/>
              <a:gd name="connsiteX11" fmla="*/ 619125 w 1941195"/>
              <a:gd name="connsiteY11" fmla="*/ 419735 h 678815"/>
              <a:gd name="connsiteX12" fmla="*/ 687705 w 1941195"/>
              <a:gd name="connsiteY12" fmla="*/ 425450 h 678815"/>
              <a:gd name="connsiteX13" fmla="*/ 774065 w 1941195"/>
              <a:gd name="connsiteY13" fmla="*/ 382905 h 678815"/>
              <a:gd name="connsiteX14" fmla="*/ 795020 w 1941195"/>
              <a:gd name="connsiteY14" fmla="*/ 347345 h 678815"/>
              <a:gd name="connsiteX15" fmla="*/ 834390 w 1941195"/>
              <a:gd name="connsiteY15" fmla="*/ 354965 h 678815"/>
              <a:gd name="connsiteX16" fmla="*/ 864870 w 1941195"/>
              <a:gd name="connsiteY16" fmla="*/ 334010 h 678815"/>
              <a:gd name="connsiteX17" fmla="*/ 885825 w 1941195"/>
              <a:gd name="connsiteY17" fmla="*/ 349250 h 678815"/>
              <a:gd name="connsiteX18" fmla="*/ 898525 w 1941195"/>
              <a:gd name="connsiteY18" fmla="*/ 379730 h 678815"/>
              <a:gd name="connsiteX19" fmla="*/ 890270 w 1941195"/>
              <a:gd name="connsiteY19" fmla="*/ 410210 h 678815"/>
              <a:gd name="connsiteX20" fmla="*/ 910590 w 1941195"/>
              <a:gd name="connsiteY20" fmla="*/ 417830 h 678815"/>
              <a:gd name="connsiteX21" fmla="*/ 935355 w 1941195"/>
              <a:gd name="connsiteY21" fmla="*/ 452120 h 678815"/>
              <a:gd name="connsiteX22" fmla="*/ 951865 w 1941195"/>
              <a:gd name="connsiteY22" fmla="*/ 434975 h 678815"/>
              <a:gd name="connsiteX23" fmla="*/ 1019175 w 1941195"/>
              <a:gd name="connsiteY23" fmla="*/ 437515 h 678815"/>
              <a:gd name="connsiteX24" fmla="*/ 1089025 w 1941195"/>
              <a:gd name="connsiteY24" fmla="*/ 404495 h 678815"/>
              <a:gd name="connsiteX25" fmla="*/ 1365250 w 1941195"/>
              <a:gd name="connsiteY25" fmla="*/ 291465 h 678815"/>
              <a:gd name="connsiteX26" fmla="*/ 1616075 w 1941195"/>
              <a:gd name="connsiteY26" fmla="*/ 363220 h 678815"/>
              <a:gd name="connsiteX27" fmla="*/ 1674495 w 1941195"/>
              <a:gd name="connsiteY27" fmla="*/ 420370 h 678815"/>
              <a:gd name="connsiteX28" fmla="*/ 1727200 w 1941195"/>
              <a:gd name="connsiteY28" fmla="*/ 405765 h 678815"/>
              <a:gd name="connsiteX29" fmla="*/ 1764030 w 1941195"/>
              <a:gd name="connsiteY29" fmla="*/ 426720 h 678815"/>
              <a:gd name="connsiteX30" fmla="*/ 1792605 w 1941195"/>
              <a:gd name="connsiteY30" fmla="*/ 469265 h 678815"/>
              <a:gd name="connsiteX31" fmla="*/ 1800225 w 1941195"/>
              <a:gd name="connsiteY31" fmla="*/ 505460 h 678815"/>
              <a:gd name="connsiteX32" fmla="*/ 1781810 w 1941195"/>
              <a:gd name="connsiteY32" fmla="*/ 528955 h 678815"/>
              <a:gd name="connsiteX33" fmla="*/ 1759585 w 1941195"/>
              <a:gd name="connsiteY33" fmla="*/ 568325 h 678815"/>
              <a:gd name="connsiteX34" fmla="*/ 1802130 w 1941195"/>
              <a:gd name="connsiteY34" fmla="*/ 621665 h 678815"/>
              <a:gd name="connsiteX35" fmla="*/ 1804035 w 1941195"/>
              <a:gd name="connsiteY35" fmla="*/ 562610 h 678815"/>
              <a:gd name="connsiteX36" fmla="*/ 1826895 w 1941195"/>
              <a:gd name="connsiteY36" fmla="*/ 524510 h 678815"/>
              <a:gd name="connsiteX37" fmla="*/ 1847850 w 1941195"/>
              <a:gd name="connsiteY37" fmla="*/ 499745 h 678815"/>
              <a:gd name="connsiteX38" fmla="*/ 1832610 w 1941195"/>
              <a:gd name="connsiteY38" fmla="*/ 465455 h 678815"/>
              <a:gd name="connsiteX39" fmla="*/ 1838325 w 1941195"/>
              <a:gd name="connsiteY39" fmla="*/ 410210 h 678815"/>
              <a:gd name="connsiteX40" fmla="*/ 1870710 w 1941195"/>
              <a:gd name="connsiteY40" fmla="*/ 406400 h 678815"/>
              <a:gd name="connsiteX41" fmla="*/ 1908810 w 1941195"/>
              <a:gd name="connsiteY41" fmla="*/ 387350 h 678815"/>
              <a:gd name="connsiteX42" fmla="*/ 1941195 w 1941195"/>
              <a:gd name="connsiteY42" fmla="*/ 379730 h 678815"/>
              <a:gd name="connsiteX43" fmla="*/ 1792605 w 1941195"/>
              <a:gd name="connsiteY43" fmla="*/ 0 h 678815"/>
              <a:gd name="connsiteX44" fmla="*/ 1804035 w 1941195"/>
              <a:gd name="connsiteY44" fmla="*/ 12065 h 678815"/>
              <a:gd name="connsiteX45" fmla="*/ 232410 w 1941195"/>
              <a:gd name="connsiteY45" fmla="*/ 23495 h 678815"/>
              <a:gd name="connsiteX46" fmla="*/ 0 w 1941195"/>
              <a:gd name="connsiteY46" fmla="*/ 539750 h 678815"/>
              <a:gd name="connsiteX47" fmla="*/ 66675 w 1941195"/>
              <a:gd name="connsiteY47" fmla="*/ 631190 h 678815"/>
              <a:gd name="connsiteX0" fmla="*/ 66675 w 1941195"/>
              <a:gd name="connsiteY0" fmla="*/ 631190 h 678815"/>
              <a:gd name="connsiteX1" fmla="*/ 186690 w 1941195"/>
              <a:gd name="connsiteY1" fmla="*/ 678815 h 678815"/>
              <a:gd name="connsiteX2" fmla="*/ 276225 w 1941195"/>
              <a:gd name="connsiteY2" fmla="*/ 625475 h 678815"/>
              <a:gd name="connsiteX3" fmla="*/ 268605 w 1941195"/>
              <a:gd name="connsiteY3" fmla="*/ 585470 h 678815"/>
              <a:gd name="connsiteX4" fmla="*/ 281940 w 1941195"/>
              <a:gd name="connsiteY4" fmla="*/ 541655 h 678815"/>
              <a:gd name="connsiteX5" fmla="*/ 308610 w 1941195"/>
              <a:gd name="connsiteY5" fmla="*/ 518795 h 678815"/>
              <a:gd name="connsiteX6" fmla="*/ 350520 w 1941195"/>
              <a:gd name="connsiteY6" fmla="*/ 505460 h 678815"/>
              <a:gd name="connsiteX7" fmla="*/ 485775 w 1941195"/>
              <a:gd name="connsiteY7" fmla="*/ 463550 h 678815"/>
              <a:gd name="connsiteX8" fmla="*/ 518160 w 1941195"/>
              <a:gd name="connsiteY8" fmla="*/ 429260 h 678815"/>
              <a:gd name="connsiteX9" fmla="*/ 556260 w 1941195"/>
              <a:gd name="connsiteY9" fmla="*/ 417830 h 678815"/>
              <a:gd name="connsiteX10" fmla="*/ 584835 w 1941195"/>
              <a:gd name="connsiteY10" fmla="*/ 434975 h 678815"/>
              <a:gd name="connsiteX11" fmla="*/ 619125 w 1941195"/>
              <a:gd name="connsiteY11" fmla="*/ 419735 h 678815"/>
              <a:gd name="connsiteX12" fmla="*/ 687705 w 1941195"/>
              <a:gd name="connsiteY12" fmla="*/ 425450 h 678815"/>
              <a:gd name="connsiteX13" fmla="*/ 774065 w 1941195"/>
              <a:gd name="connsiteY13" fmla="*/ 382905 h 678815"/>
              <a:gd name="connsiteX14" fmla="*/ 795020 w 1941195"/>
              <a:gd name="connsiteY14" fmla="*/ 347345 h 678815"/>
              <a:gd name="connsiteX15" fmla="*/ 834390 w 1941195"/>
              <a:gd name="connsiteY15" fmla="*/ 354965 h 678815"/>
              <a:gd name="connsiteX16" fmla="*/ 864870 w 1941195"/>
              <a:gd name="connsiteY16" fmla="*/ 334010 h 678815"/>
              <a:gd name="connsiteX17" fmla="*/ 885825 w 1941195"/>
              <a:gd name="connsiteY17" fmla="*/ 349250 h 678815"/>
              <a:gd name="connsiteX18" fmla="*/ 898525 w 1941195"/>
              <a:gd name="connsiteY18" fmla="*/ 379730 h 678815"/>
              <a:gd name="connsiteX19" fmla="*/ 890270 w 1941195"/>
              <a:gd name="connsiteY19" fmla="*/ 410210 h 678815"/>
              <a:gd name="connsiteX20" fmla="*/ 910590 w 1941195"/>
              <a:gd name="connsiteY20" fmla="*/ 417830 h 678815"/>
              <a:gd name="connsiteX21" fmla="*/ 935355 w 1941195"/>
              <a:gd name="connsiteY21" fmla="*/ 452120 h 678815"/>
              <a:gd name="connsiteX22" fmla="*/ 951865 w 1941195"/>
              <a:gd name="connsiteY22" fmla="*/ 434975 h 678815"/>
              <a:gd name="connsiteX23" fmla="*/ 1019175 w 1941195"/>
              <a:gd name="connsiteY23" fmla="*/ 437515 h 678815"/>
              <a:gd name="connsiteX24" fmla="*/ 1089025 w 1941195"/>
              <a:gd name="connsiteY24" fmla="*/ 404495 h 678815"/>
              <a:gd name="connsiteX25" fmla="*/ 1365250 w 1941195"/>
              <a:gd name="connsiteY25" fmla="*/ 291465 h 678815"/>
              <a:gd name="connsiteX26" fmla="*/ 1616075 w 1941195"/>
              <a:gd name="connsiteY26" fmla="*/ 363220 h 678815"/>
              <a:gd name="connsiteX27" fmla="*/ 1674495 w 1941195"/>
              <a:gd name="connsiteY27" fmla="*/ 420370 h 678815"/>
              <a:gd name="connsiteX28" fmla="*/ 1727200 w 1941195"/>
              <a:gd name="connsiteY28" fmla="*/ 405765 h 678815"/>
              <a:gd name="connsiteX29" fmla="*/ 1764030 w 1941195"/>
              <a:gd name="connsiteY29" fmla="*/ 426720 h 678815"/>
              <a:gd name="connsiteX30" fmla="*/ 1792605 w 1941195"/>
              <a:gd name="connsiteY30" fmla="*/ 469265 h 678815"/>
              <a:gd name="connsiteX31" fmla="*/ 1800225 w 1941195"/>
              <a:gd name="connsiteY31" fmla="*/ 505460 h 678815"/>
              <a:gd name="connsiteX32" fmla="*/ 1781810 w 1941195"/>
              <a:gd name="connsiteY32" fmla="*/ 528955 h 678815"/>
              <a:gd name="connsiteX33" fmla="*/ 1759585 w 1941195"/>
              <a:gd name="connsiteY33" fmla="*/ 568325 h 678815"/>
              <a:gd name="connsiteX34" fmla="*/ 1802130 w 1941195"/>
              <a:gd name="connsiteY34" fmla="*/ 621665 h 678815"/>
              <a:gd name="connsiteX35" fmla="*/ 1804035 w 1941195"/>
              <a:gd name="connsiteY35" fmla="*/ 562610 h 678815"/>
              <a:gd name="connsiteX36" fmla="*/ 1826895 w 1941195"/>
              <a:gd name="connsiteY36" fmla="*/ 524510 h 678815"/>
              <a:gd name="connsiteX37" fmla="*/ 1847850 w 1941195"/>
              <a:gd name="connsiteY37" fmla="*/ 499745 h 678815"/>
              <a:gd name="connsiteX38" fmla="*/ 1832610 w 1941195"/>
              <a:gd name="connsiteY38" fmla="*/ 465455 h 678815"/>
              <a:gd name="connsiteX39" fmla="*/ 1838325 w 1941195"/>
              <a:gd name="connsiteY39" fmla="*/ 410210 h 678815"/>
              <a:gd name="connsiteX40" fmla="*/ 1870710 w 1941195"/>
              <a:gd name="connsiteY40" fmla="*/ 406400 h 678815"/>
              <a:gd name="connsiteX41" fmla="*/ 1908810 w 1941195"/>
              <a:gd name="connsiteY41" fmla="*/ 387350 h 678815"/>
              <a:gd name="connsiteX42" fmla="*/ 1941195 w 1941195"/>
              <a:gd name="connsiteY42" fmla="*/ 379730 h 678815"/>
              <a:gd name="connsiteX43" fmla="*/ 1792605 w 1941195"/>
              <a:gd name="connsiteY43" fmla="*/ 0 h 678815"/>
              <a:gd name="connsiteX44" fmla="*/ 1804035 w 1941195"/>
              <a:gd name="connsiteY44" fmla="*/ 12065 h 678815"/>
              <a:gd name="connsiteX45" fmla="*/ 232410 w 1941195"/>
              <a:gd name="connsiteY45" fmla="*/ 23495 h 678815"/>
              <a:gd name="connsiteX46" fmla="*/ 0 w 1941195"/>
              <a:gd name="connsiteY46" fmla="*/ 539750 h 678815"/>
              <a:gd name="connsiteX47" fmla="*/ 66675 w 1941195"/>
              <a:gd name="connsiteY47" fmla="*/ 631190 h 678815"/>
              <a:gd name="connsiteX0" fmla="*/ 66675 w 1941195"/>
              <a:gd name="connsiteY0" fmla="*/ 631190 h 678815"/>
              <a:gd name="connsiteX1" fmla="*/ 186690 w 1941195"/>
              <a:gd name="connsiteY1" fmla="*/ 678815 h 678815"/>
              <a:gd name="connsiteX2" fmla="*/ 276225 w 1941195"/>
              <a:gd name="connsiteY2" fmla="*/ 625475 h 678815"/>
              <a:gd name="connsiteX3" fmla="*/ 268605 w 1941195"/>
              <a:gd name="connsiteY3" fmla="*/ 585470 h 678815"/>
              <a:gd name="connsiteX4" fmla="*/ 281940 w 1941195"/>
              <a:gd name="connsiteY4" fmla="*/ 541655 h 678815"/>
              <a:gd name="connsiteX5" fmla="*/ 308610 w 1941195"/>
              <a:gd name="connsiteY5" fmla="*/ 518795 h 678815"/>
              <a:gd name="connsiteX6" fmla="*/ 350520 w 1941195"/>
              <a:gd name="connsiteY6" fmla="*/ 505460 h 678815"/>
              <a:gd name="connsiteX7" fmla="*/ 485775 w 1941195"/>
              <a:gd name="connsiteY7" fmla="*/ 463550 h 678815"/>
              <a:gd name="connsiteX8" fmla="*/ 518160 w 1941195"/>
              <a:gd name="connsiteY8" fmla="*/ 429260 h 678815"/>
              <a:gd name="connsiteX9" fmla="*/ 556260 w 1941195"/>
              <a:gd name="connsiteY9" fmla="*/ 417830 h 678815"/>
              <a:gd name="connsiteX10" fmla="*/ 584835 w 1941195"/>
              <a:gd name="connsiteY10" fmla="*/ 434975 h 678815"/>
              <a:gd name="connsiteX11" fmla="*/ 619125 w 1941195"/>
              <a:gd name="connsiteY11" fmla="*/ 419735 h 678815"/>
              <a:gd name="connsiteX12" fmla="*/ 687705 w 1941195"/>
              <a:gd name="connsiteY12" fmla="*/ 425450 h 678815"/>
              <a:gd name="connsiteX13" fmla="*/ 774065 w 1941195"/>
              <a:gd name="connsiteY13" fmla="*/ 382905 h 678815"/>
              <a:gd name="connsiteX14" fmla="*/ 795020 w 1941195"/>
              <a:gd name="connsiteY14" fmla="*/ 347345 h 678815"/>
              <a:gd name="connsiteX15" fmla="*/ 834390 w 1941195"/>
              <a:gd name="connsiteY15" fmla="*/ 354965 h 678815"/>
              <a:gd name="connsiteX16" fmla="*/ 864870 w 1941195"/>
              <a:gd name="connsiteY16" fmla="*/ 334010 h 678815"/>
              <a:gd name="connsiteX17" fmla="*/ 885825 w 1941195"/>
              <a:gd name="connsiteY17" fmla="*/ 349250 h 678815"/>
              <a:gd name="connsiteX18" fmla="*/ 898525 w 1941195"/>
              <a:gd name="connsiteY18" fmla="*/ 379730 h 678815"/>
              <a:gd name="connsiteX19" fmla="*/ 890270 w 1941195"/>
              <a:gd name="connsiteY19" fmla="*/ 410210 h 678815"/>
              <a:gd name="connsiteX20" fmla="*/ 910590 w 1941195"/>
              <a:gd name="connsiteY20" fmla="*/ 417830 h 678815"/>
              <a:gd name="connsiteX21" fmla="*/ 935355 w 1941195"/>
              <a:gd name="connsiteY21" fmla="*/ 452120 h 678815"/>
              <a:gd name="connsiteX22" fmla="*/ 951865 w 1941195"/>
              <a:gd name="connsiteY22" fmla="*/ 434975 h 678815"/>
              <a:gd name="connsiteX23" fmla="*/ 1019175 w 1941195"/>
              <a:gd name="connsiteY23" fmla="*/ 437515 h 678815"/>
              <a:gd name="connsiteX24" fmla="*/ 1089025 w 1941195"/>
              <a:gd name="connsiteY24" fmla="*/ 404495 h 678815"/>
              <a:gd name="connsiteX25" fmla="*/ 1365250 w 1941195"/>
              <a:gd name="connsiteY25" fmla="*/ 291465 h 678815"/>
              <a:gd name="connsiteX26" fmla="*/ 1616075 w 1941195"/>
              <a:gd name="connsiteY26" fmla="*/ 363220 h 678815"/>
              <a:gd name="connsiteX27" fmla="*/ 1674495 w 1941195"/>
              <a:gd name="connsiteY27" fmla="*/ 420370 h 678815"/>
              <a:gd name="connsiteX28" fmla="*/ 1727200 w 1941195"/>
              <a:gd name="connsiteY28" fmla="*/ 405765 h 678815"/>
              <a:gd name="connsiteX29" fmla="*/ 1764030 w 1941195"/>
              <a:gd name="connsiteY29" fmla="*/ 426720 h 678815"/>
              <a:gd name="connsiteX30" fmla="*/ 1790065 w 1941195"/>
              <a:gd name="connsiteY30" fmla="*/ 466725 h 678815"/>
              <a:gd name="connsiteX31" fmla="*/ 1800225 w 1941195"/>
              <a:gd name="connsiteY31" fmla="*/ 505460 h 678815"/>
              <a:gd name="connsiteX32" fmla="*/ 1781810 w 1941195"/>
              <a:gd name="connsiteY32" fmla="*/ 528955 h 678815"/>
              <a:gd name="connsiteX33" fmla="*/ 1759585 w 1941195"/>
              <a:gd name="connsiteY33" fmla="*/ 568325 h 678815"/>
              <a:gd name="connsiteX34" fmla="*/ 1802130 w 1941195"/>
              <a:gd name="connsiteY34" fmla="*/ 621665 h 678815"/>
              <a:gd name="connsiteX35" fmla="*/ 1804035 w 1941195"/>
              <a:gd name="connsiteY35" fmla="*/ 562610 h 678815"/>
              <a:gd name="connsiteX36" fmla="*/ 1826895 w 1941195"/>
              <a:gd name="connsiteY36" fmla="*/ 524510 h 678815"/>
              <a:gd name="connsiteX37" fmla="*/ 1847850 w 1941195"/>
              <a:gd name="connsiteY37" fmla="*/ 499745 h 678815"/>
              <a:gd name="connsiteX38" fmla="*/ 1832610 w 1941195"/>
              <a:gd name="connsiteY38" fmla="*/ 465455 h 678815"/>
              <a:gd name="connsiteX39" fmla="*/ 1838325 w 1941195"/>
              <a:gd name="connsiteY39" fmla="*/ 410210 h 678815"/>
              <a:gd name="connsiteX40" fmla="*/ 1870710 w 1941195"/>
              <a:gd name="connsiteY40" fmla="*/ 406400 h 678815"/>
              <a:gd name="connsiteX41" fmla="*/ 1908810 w 1941195"/>
              <a:gd name="connsiteY41" fmla="*/ 387350 h 678815"/>
              <a:gd name="connsiteX42" fmla="*/ 1941195 w 1941195"/>
              <a:gd name="connsiteY42" fmla="*/ 379730 h 678815"/>
              <a:gd name="connsiteX43" fmla="*/ 1792605 w 1941195"/>
              <a:gd name="connsiteY43" fmla="*/ 0 h 678815"/>
              <a:gd name="connsiteX44" fmla="*/ 1804035 w 1941195"/>
              <a:gd name="connsiteY44" fmla="*/ 12065 h 678815"/>
              <a:gd name="connsiteX45" fmla="*/ 232410 w 1941195"/>
              <a:gd name="connsiteY45" fmla="*/ 23495 h 678815"/>
              <a:gd name="connsiteX46" fmla="*/ 0 w 1941195"/>
              <a:gd name="connsiteY46" fmla="*/ 539750 h 678815"/>
              <a:gd name="connsiteX47" fmla="*/ 66675 w 1941195"/>
              <a:gd name="connsiteY47" fmla="*/ 631190 h 678815"/>
              <a:gd name="connsiteX0" fmla="*/ 66675 w 1941195"/>
              <a:gd name="connsiteY0" fmla="*/ 631190 h 678815"/>
              <a:gd name="connsiteX1" fmla="*/ 186690 w 1941195"/>
              <a:gd name="connsiteY1" fmla="*/ 678815 h 678815"/>
              <a:gd name="connsiteX2" fmla="*/ 276225 w 1941195"/>
              <a:gd name="connsiteY2" fmla="*/ 625475 h 678815"/>
              <a:gd name="connsiteX3" fmla="*/ 268605 w 1941195"/>
              <a:gd name="connsiteY3" fmla="*/ 585470 h 678815"/>
              <a:gd name="connsiteX4" fmla="*/ 281940 w 1941195"/>
              <a:gd name="connsiteY4" fmla="*/ 541655 h 678815"/>
              <a:gd name="connsiteX5" fmla="*/ 308610 w 1941195"/>
              <a:gd name="connsiteY5" fmla="*/ 518795 h 678815"/>
              <a:gd name="connsiteX6" fmla="*/ 350520 w 1941195"/>
              <a:gd name="connsiteY6" fmla="*/ 505460 h 678815"/>
              <a:gd name="connsiteX7" fmla="*/ 485775 w 1941195"/>
              <a:gd name="connsiteY7" fmla="*/ 463550 h 678815"/>
              <a:gd name="connsiteX8" fmla="*/ 518160 w 1941195"/>
              <a:gd name="connsiteY8" fmla="*/ 429260 h 678815"/>
              <a:gd name="connsiteX9" fmla="*/ 556260 w 1941195"/>
              <a:gd name="connsiteY9" fmla="*/ 417830 h 678815"/>
              <a:gd name="connsiteX10" fmla="*/ 584835 w 1941195"/>
              <a:gd name="connsiteY10" fmla="*/ 434975 h 678815"/>
              <a:gd name="connsiteX11" fmla="*/ 619125 w 1941195"/>
              <a:gd name="connsiteY11" fmla="*/ 419735 h 678815"/>
              <a:gd name="connsiteX12" fmla="*/ 687705 w 1941195"/>
              <a:gd name="connsiteY12" fmla="*/ 425450 h 678815"/>
              <a:gd name="connsiteX13" fmla="*/ 774065 w 1941195"/>
              <a:gd name="connsiteY13" fmla="*/ 382905 h 678815"/>
              <a:gd name="connsiteX14" fmla="*/ 795020 w 1941195"/>
              <a:gd name="connsiteY14" fmla="*/ 347345 h 678815"/>
              <a:gd name="connsiteX15" fmla="*/ 834390 w 1941195"/>
              <a:gd name="connsiteY15" fmla="*/ 354965 h 678815"/>
              <a:gd name="connsiteX16" fmla="*/ 864870 w 1941195"/>
              <a:gd name="connsiteY16" fmla="*/ 334010 h 678815"/>
              <a:gd name="connsiteX17" fmla="*/ 885825 w 1941195"/>
              <a:gd name="connsiteY17" fmla="*/ 349250 h 678815"/>
              <a:gd name="connsiteX18" fmla="*/ 898525 w 1941195"/>
              <a:gd name="connsiteY18" fmla="*/ 379730 h 678815"/>
              <a:gd name="connsiteX19" fmla="*/ 890270 w 1941195"/>
              <a:gd name="connsiteY19" fmla="*/ 410210 h 678815"/>
              <a:gd name="connsiteX20" fmla="*/ 910590 w 1941195"/>
              <a:gd name="connsiteY20" fmla="*/ 417830 h 678815"/>
              <a:gd name="connsiteX21" fmla="*/ 935355 w 1941195"/>
              <a:gd name="connsiteY21" fmla="*/ 452120 h 678815"/>
              <a:gd name="connsiteX22" fmla="*/ 951865 w 1941195"/>
              <a:gd name="connsiteY22" fmla="*/ 434975 h 678815"/>
              <a:gd name="connsiteX23" fmla="*/ 1019175 w 1941195"/>
              <a:gd name="connsiteY23" fmla="*/ 437515 h 678815"/>
              <a:gd name="connsiteX24" fmla="*/ 1089025 w 1941195"/>
              <a:gd name="connsiteY24" fmla="*/ 404495 h 678815"/>
              <a:gd name="connsiteX25" fmla="*/ 1365250 w 1941195"/>
              <a:gd name="connsiteY25" fmla="*/ 291465 h 678815"/>
              <a:gd name="connsiteX26" fmla="*/ 1616075 w 1941195"/>
              <a:gd name="connsiteY26" fmla="*/ 363220 h 678815"/>
              <a:gd name="connsiteX27" fmla="*/ 1674495 w 1941195"/>
              <a:gd name="connsiteY27" fmla="*/ 420370 h 678815"/>
              <a:gd name="connsiteX28" fmla="*/ 1727200 w 1941195"/>
              <a:gd name="connsiteY28" fmla="*/ 405765 h 678815"/>
              <a:gd name="connsiteX29" fmla="*/ 1756410 w 1941195"/>
              <a:gd name="connsiteY29" fmla="*/ 426720 h 678815"/>
              <a:gd name="connsiteX30" fmla="*/ 1790065 w 1941195"/>
              <a:gd name="connsiteY30" fmla="*/ 466725 h 678815"/>
              <a:gd name="connsiteX31" fmla="*/ 1800225 w 1941195"/>
              <a:gd name="connsiteY31" fmla="*/ 505460 h 678815"/>
              <a:gd name="connsiteX32" fmla="*/ 1781810 w 1941195"/>
              <a:gd name="connsiteY32" fmla="*/ 528955 h 678815"/>
              <a:gd name="connsiteX33" fmla="*/ 1759585 w 1941195"/>
              <a:gd name="connsiteY33" fmla="*/ 568325 h 678815"/>
              <a:gd name="connsiteX34" fmla="*/ 1802130 w 1941195"/>
              <a:gd name="connsiteY34" fmla="*/ 621665 h 678815"/>
              <a:gd name="connsiteX35" fmla="*/ 1804035 w 1941195"/>
              <a:gd name="connsiteY35" fmla="*/ 562610 h 678815"/>
              <a:gd name="connsiteX36" fmla="*/ 1826895 w 1941195"/>
              <a:gd name="connsiteY36" fmla="*/ 524510 h 678815"/>
              <a:gd name="connsiteX37" fmla="*/ 1847850 w 1941195"/>
              <a:gd name="connsiteY37" fmla="*/ 499745 h 678815"/>
              <a:gd name="connsiteX38" fmla="*/ 1832610 w 1941195"/>
              <a:gd name="connsiteY38" fmla="*/ 465455 h 678815"/>
              <a:gd name="connsiteX39" fmla="*/ 1838325 w 1941195"/>
              <a:gd name="connsiteY39" fmla="*/ 410210 h 678815"/>
              <a:gd name="connsiteX40" fmla="*/ 1870710 w 1941195"/>
              <a:gd name="connsiteY40" fmla="*/ 406400 h 678815"/>
              <a:gd name="connsiteX41" fmla="*/ 1908810 w 1941195"/>
              <a:gd name="connsiteY41" fmla="*/ 387350 h 678815"/>
              <a:gd name="connsiteX42" fmla="*/ 1941195 w 1941195"/>
              <a:gd name="connsiteY42" fmla="*/ 379730 h 678815"/>
              <a:gd name="connsiteX43" fmla="*/ 1792605 w 1941195"/>
              <a:gd name="connsiteY43" fmla="*/ 0 h 678815"/>
              <a:gd name="connsiteX44" fmla="*/ 1804035 w 1941195"/>
              <a:gd name="connsiteY44" fmla="*/ 12065 h 678815"/>
              <a:gd name="connsiteX45" fmla="*/ 232410 w 1941195"/>
              <a:gd name="connsiteY45" fmla="*/ 23495 h 678815"/>
              <a:gd name="connsiteX46" fmla="*/ 0 w 1941195"/>
              <a:gd name="connsiteY46" fmla="*/ 539750 h 678815"/>
              <a:gd name="connsiteX47" fmla="*/ 66675 w 1941195"/>
              <a:gd name="connsiteY47" fmla="*/ 631190 h 678815"/>
              <a:gd name="connsiteX0" fmla="*/ 66675 w 1941195"/>
              <a:gd name="connsiteY0" fmla="*/ 631190 h 678815"/>
              <a:gd name="connsiteX1" fmla="*/ 186690 w 1941195"/>
              <a:gd name="connsiteY1" fmla="*/ 678815 h 678815"/>
              <a:gd name="connsiteX2" fmla="*/ 276225 w 1941195"/>
              <a:gd name="connsiteY2" fmla="*/ 625475 h 678815"/>
              <a:gd name="connsiteX3" fmla="*/ 268605 w 1941195"/>
              <a:gd name="connsiteY3" fmla="*/ 585470 h 678815"/>
              <a:gd name="connsiteX4" fmla="*/ 281940 w 1941195"/>
              <a:gd name="connsiteY4" fmla="*/ 541655 h 678815"/>
              <a:gd name="connsiteX5" fmla="*/ 308610 w 1941195"/>
              <a:gd name="connsiteY5" fmla="*/ 518795 h 678815"/>
              <a:gd name="connsiteX6" fmla="*/ 350520 w 1941195"/>
              <a:gd name="connsiteY6" fmla="*/ 505460 h 678815"/>
              <a:gd name="connsiteX7" fmla="*/ 485775 w 1941195"/>
              <a:gd name="connsiteY7" fmla="*/ 463550 h 678815"/>
              <a:gd name="connsiteX8" fmla="*/ 518160 w 1941195"/>
              <a:gd name="connsiteY8" fmla="*/ 429260 h 678815"/>
              <a:gd name="connsiteX9" fmla="*/ 556260 w 1941195"/>
              <a:gd name="connsiteY9" fmla="*/ 417830 h 678815"/>
              <a:gd name="connsiteX10" fmla="*/ 584835 w 1941195"/>
              <a:gd name="connsiteY10" fmla="*/ 434975 h 678815"/>
              <a:gd name="connsiteX11" fmla="*/ 619125 w 1941195"/>
              <a:gd name="connsiteY11" fmla="*/ 419735 h 678815"/>
              <a:gd name="connsiteX12" fmla="*/ 687705 w 1941195"/>
              <a:gd name="connsiteY12" fmla="*/ 425450 h 678815"/>
              <a:gd name="connsiteX13" fmla="*/ 774065 w 1941195"/>
              <a:gd name="connsiteY13" fmla="*/ 382905 h 678815"/>
              <a:gd name="connsiteX14" fmla="*/ 795020 w 1941195"/>
              <a:gd name="connsiteY14" fmla="*/ 347345 h 678815"/>
              <a:gd name="connsiteX15" fmla="*/ 834390 w 1941195"/>
              <a:gd name="connsiteY15" fmla="*/ 354965 h 678815"/>
              <a:gd name="connsiteX16" fmla="*/ 864870 w 1941195"/>
              <a:gd name="connsiteY16" fmla="*/ 334010 h 678815"/>
              <a:gd name="connsiteX17" fmla="*/ 885825 w 1941195"/>
              <a:gd name="connsiteY17" fmla="*/ 349250 h 678815"/>
              <a:gd name="connsiteX18" fmla="*/ 898525 w 1941195"/>
              <a:gd name="connsiteY18" fmla="*/ 379730 h 678815"/>
              <a:gd name="connsiteX19" fmla="*/ 890270 w 1941195"/>
              <a:gd name="connsiteY19" fmla="*/ 410210 h 678815"/>
              <a:gd name="connsiteX20" fmla="*/ 910590 w 1941195"/>
              <a:gd name="connsiteY20" fmla="*/ 417830 h 678815"/>
              <a:gd name="connsiteX21" fmla="*/ 935355 w 1941195"/>
              <a:gd name="connsiteY21" fmla="*/ 452120 h 678815"/>
              <a:gd name="connsiteX22" fmla="*/ 951865 w 1941195"/>
              <a:gd name="connsiteY22" fmla="*/ 434975 h 678815"/>
              <a:gd name="connsiteX23" fmla="*/ 1019175 w 1941195"/>
              <a:gd name="connsiteY23" fmla="*/ 437515 h 678815"/>
              <a:gd name="connsiteX24" fmla="*/ 1089025 w 1941195"/>
              <a:gd name="connsiteY24" fmla="*/ 404495 h 678815"/>
              <a:gd name="connsiteX25" fmla="*/ 1365250 w 1941195"/>
              <a:gd name="connsiteY25" fmla="*/ 291465 h 678815"/>
              <a:gd name="connsiteX26" fmla="*/ 1616075 w 1941195"/>
              <a:gd name="connsiteY26" fmla="*/ 363220 h 678815"/>
              <a:gd name="connsiteX27" fmla="*/ 1674495 w 1941195"/>
              <a:gd name="connsiteY27" fmla="*/ 420370 h 678815"/>
              <a:gd name="connsiteX28" fmla="*/ 1719580 w 1941195"/>
              <a:gd name="connsiteY28" fmla="*/ 415925 h 678815"/>
              <a:gd name="connsiteX29" fmla="*/ 1756410 w 1941195"/>
              <a:gd name="connsiteY29" fmla="*/ 426720 h 678815"/>
              <a:gd name="connsiteX30" fmla="*/ 1790065 w 1941195"/>
              <a:gd name="connsiteY30" fmla="*/ 466725 h 678815"/>
              <a:gd name="connsiteX31" fmla="*/ 1800225 w 1941195"/>
              <a:gd name="connsiteY31" fmla="*/ 505460 h 678815"/>
              <a:gd name="connsiteX32" fmla="*/ 1781810 w 1941195"/>
              <a:gd name="connsiteY32" fmla="*/ 528955 h 678815"/>
              <a:gd name="connsiteX33" fmla="*/ 1759585 w 1941195"/>
              <a:gd name="connsiteY33" fmla="*/ 568325 h 678815"/>
              <a:gd name="connsiteX34" fmla="*/ 1802130 w 1941195"/>
              <a:gd name="connsiteY34" fmla="*/ 621665 h 678815"/>
              <a:gd name="connsiteX35" fmla="*/ 1804035 w 1941195"/>
              <a:gd name="connsiteY35" fmla="*/ 562610 h 678815"/>
              <a:gd name="connsiteX36" fmla="*/ 1826895 w 1941195"/>
              <a:gd name="connsiteY36" fmla="*/ 524510 h 678815"/>
              <a:gd name="connsiteX37" fmla="*/ 1847850 w 1941195"/>
              <a:gd name="connsiteY37" fmla="*/ 499745 h 678815"/>
              <a:gd name="connsiteX38" fmla="*/ 1832610 w 1941195"/>
              <a:gd name="connsiteY38" fmla="*/ 465455 h 678815"/>
              <a:gd name="connsiteX39" fmla="*/ 1838325 w 1941195"/>
              <a:gd name="connsiteY39" fmla="*/ 410210 h 678815"/>
              <a:gd name="connsiteX40" fmla="*/ 1870710 w 1941195"/>
              <a:gd name="connsiteY40" fmla="*/ 406400 h 678815"/>
              <a:gd name="connsiteX41" fmla="*/ 1908810 w 1941195"/>
              <a:gd name="connsiteY41" fmla="*/ 387350 h 678815"/>
              <a:gd name="connsiteX42" fmla="*/ 1941195 w 1941195"/>
              <a:gd name="connsiteY42" fmla="*/ 379730 h 678815"/>
              <a:gd name="connsiteX43" fmla="*/ 1792605 w 1941195"/>
              <a:gd name="connsiteY43" fmla="*/ 0 h 678815"/>
              <a:gd name="connsiteX44" fmla="*/ 1804035 w 1941195"/>
              <a:gd name="connsiteY44" fmla="*/ 12065 h 678815"/>
              <a:gd name="connsiteX45" fmla="*/ 232410 w 1941195"/>
              <a:gd name="connsiteY45" fmla="*/ 23495 h 678815"/>
              <a:gd name="connsiteX46" fmla="*/ 0 w 1941195"/>
              <a:gd name="connsiteY46" fmla="*/ 539750 h 678815"/>
              <a:gd name="connsiteX47" fmla="*/ 66675 w 1941195"/>
              <a:gd name="connsiteY47" fmla="*/ 631190 h 678815"/>
              <a:gd name="connsiteX0" fmla="*/ 66675 w 1941195"/>
              <a:gd name="connsiteY0" fmla="*/ 631190 h 678815"/>
              <a:gd name="connsiteX1" fmla="*/ 186690 w 1941195"/>
              <a:gd name="connsiteY1" fmla="*/ 678815 h 678815"/>
              <a:gd name="connsiteX2" fmla="*/ 276225 w 1941195"/>
              <a:gd name="connsiteY2" fmla="*/ 625475 h 678815"/>
              <a:gd name="connsiteX3" fmla="*/ 268605 w 1941195"/>
              <a:gd name="connsiteY3" fmla="*/ 585470 h 678815"/>
              <a:gd name="connsiteX4" fmla="*/ 281940 w 1941195"/>
              <a:gd name="connsiteY4" fmla="*/ 541655 h 678815"/>
              <a:gd name="connsiteX5" fmla="*/ 308610 w 1941195"/>
              <a:gd name="connsiteY5" fmla="*/ 518795 h 678815"/>
              <a:gd name="connsiteX6" fmla="*/ 350520 w 1941195"/>
              <a:gd name="connsiteY6" fmla="*/ 505460 h 678815"/>
              <a:gd name="connsiteX7" fmla="*/ 485775 w 1941195"/>
              <a:gd name="connsiteY7" fmla="*/ 463550 h 678815"/>
              <a:gd name="connsiteX8" fmla="*/ 518160 w 1941195"/>
              <a:gd name="connsiteY8" fmla="*/ 429260 h 678815"/>
              <a:gd name="connsiteX9" fmla="*/ 556260 w 1941195"/>
              <a:gd name="connsiteY9" fmla="*/ 417830 h 678815"/>
              <a:gd name="connsiteX10" fmla="*/ 584835 w 1941195"/>
              <a:gd name="connsiteY10" fmla="*/ 434975 h 678815"/>
              <a:gd name="connsiteX11" fmla="*/ 619125 w 1941195"/>
              <a:gd name="connsiteY11" fmla="*/ 419735 h 678815"/>
              <a:gd name="connsiteX12" fmla="*/ 687705 w 1941195"/>
              <a:gd name="connsiteY12" fmla="*/ 425450 h 678815"/>
              <a:gd name="connsiteX13" fmla="*/ 774065 w 1941195"/>
              <a:gd name="connsiteY13" fmla="*/ 382905 h 678815"/>
              <a:gd name="connsiteX14" fmla="*/ 795020 w 1941195"/>
              <a:gd name="connsiteY14" fmla="*/ 347345 h 678815"/>
              <a:gd name="connsiteX15" fmla="*/ 834390 w 1941195"/>
              <a:gd name="connsiteY15" fmla="*/ 354965 h 678815"/>
              <a:gd name="connsiteX16" fmla="*/ 864870 w 1941195"/>
              <a:gd name="connsiteY16" fmla="*/ 334010 h 678815"/>
              <a:gd name="connsiteX17" fmla="*/ 885825 w 1941195"/>
              <a:gd name="connsiteY17" fmla="*/ 349250 h 678815"/>
              <a:gd name="connsiteX18" fmla="*/ 898525 w 1941195"/>
              <a:gd name="connsiteY18" fmla="*/ 379730 h 678815"/>
              <a:gd name="connsiteX19" fmla="*/ 890270 w 1941195"/>
              <a:gd name="connsiteY19" fmla="*/ 410210 h 678815"/>
              <a:gd name="connsiteX20" fmla="*/ 910590 w 1941195"/>
              <a:gd name="connsiteY20" fmla="*/ 417830 h 678815"/>
              <a:gd name="connsiteX21" fmla="*/ 935355 w 1941195"/>
              <a:gd name="connsiteY21" fmla="*/ 452120 h 678815"/>
              <a:gd name="connsiteX22" fmla="*/ 951865 w 1941195"/>
              <a:gd name="connsiteY22" fmla="*/ 434975 h 678815"/>
              <a:gd name="connsiteX23" fmla="*/ 1019175 w 1941195"/>
              <a:gd name="connsiteY23" fmla="*/ 437515 h 678815"/>
              <a:gd name="connsiteX24" fmla="*/ 1089025 w 1941195"/>
              <a:gd name="connsiteY24" fmla="*/ 404495 h 678815"/>
              <a:gd name="connsiteX25" fmla="*/ 1365250 w 1941195"/>
              <a:gd name="connsiteY25" fmla="*/ 291465 h 678815"/>
              <a:gd name="connsiteX26" fmla="*/ 1616075 w 1941195"/>
              <a:gd name="connsiteY26" fmla="*/ 363220 h 678815"/>
              <a:gd name="connsiteX27" fmla="*/ 1674495 w 1941195"/>
              <a:gd name="connsiteY27" fmla="*/ 420370 h 678815"/>
              <a:gd name="connsiteX28" fmla="*/ 1719580 w 1941195"/>
              <a:gd name="connsiteY28" fmla="*/ 415925 h 678815"/>
              <a:gd name="connsiteX29" fmla="*/ 1756410 w 1941195"/>
              <a:gd name="connsiteY29" fmla="*/ 426720 h 678815"/>
              <a:gd name="connsiteX30" fmla="*/ 1790065 w 1941195"/>
              <a:gd name="connsiteY30" fmla="*/ 466725 h 678815"/>
              <a:gd name="connsiteX31" fmla="*/ 1800225 w 1941195"/>
              <a:gd name="connsiteY31" fmla="*/ 505460 h 678815"/>
              <a:gd name="connsiteX32" fmla="*/ 1781810 w 1941195"/>
              <a:gd name="connsiteY32" fmla="*/ 528955 h 678815"/>
              <a:gd name="connsiteX33" fmla="*/ 1759585 w 1941195"/>
              <a:gd name="connsiteY33" fmla="*/ 568325 h 678815"/>
              <a:gd name="connsiteX34" fmla="*/ 1802130 w 1941195"/>
              <a:gd name="connsiteY34" fmla="*/ 621665 h 678815"/>
              <a:gd name="connsiteX35" fmla="*/ 1804035 w 1941195"/>
              <a:gd name="connsiteY35" fmla="*/ 562610 h 678815"/>
              <a:gd name="connsiteX36" fmla="*/ 1826895 w 1941195"/>
              <a:gd name="connsiteY36" fmla="*/ 524510 h 678815"/>
              <a:gd name="connsiteX37" fmla="*/ 1847850 w 1941195"/>
              <a:gd name="connsiteY37" fmla="*/ 499745 h 678815"/>
              <a:gd name="connsiteX38" fmla="*/ 1832610 w 1941195"/>
              <a:gd name="connsiteY38" fmla="*/ 465455 h 678815"/>
              <a:gd name="connsiteX39" fmla="*/ 1840865 w 1941195"/>
              <a:gd name="connsiteY39" fmla="*/ 422910 h 678815"/>
              <a:gd name="connsiteX40" fmla="*/ 1870710 w 1941195"/>
              <a:gd name="connsiteY40" fmla="*/ 406400 h 678815"/>
              <a:gd name="connsiteX41" fmla="*/ 1908810 w 1941195"/>
              <a:gd name="connsiteY41" fmla="*/ 387350 h 678815"/>
              <a:gd name="connsiteX42" fmla="*/ 1941195 w 1941195"/>
              <a:gd name="connsiteY42" fmla="*/ 379730 h 678815"/>
              <a:gd name="connsiteX43" fmla="*/ 1792605 w 1941195"/>
              <a:gd name="connsiteY43" fmla="*/ 0 h 678815"/>
              <a:gd name="connsiteX44" fmla="*/ 1804035 w 1941195"/>
              <a:gd name="connsiteY44" fmla="*/ 12065 h 678815"/>
              <a:gd name="connsiteX45" fmla="*/ 232410 w 1941195"/>
              <a:gd name="connsiteY45" fmla="*/ 23495 h 678815"/>
              <a:gd name="connsiteX46" fmla="*/ 0 w 1941195"/>
              <a:gd name="connsiteY46" fmla="*/ 539750 h 678815"/>
              <a:gd name="connsiteX47" fmla="*/ 66675 w 1941195"/>
              <a:gd name="connsiteY47" fmla="*/ 631190 h 678815"/>
              <a:gd name="connsiteX0" fmla="*/ 66675 w 1941195"/>
              <a:gd name="connsiteY0" fmla="*/ 631190 h 678815"/>
              <a:gd name="connsiteX1" fmla="*/ 186690 w 1941195"/>
              <a:gd name="connsiteY1" fmla="*/ 678815 h 678815"/>
              <a:gd name="connsiteX2" fmla="*/ 276225 w 1941195"/>
              <a:gd name="connsiteY2" fmla="*/ 625475 h 678815"/>
              <a:gd name="connsiteX3" fmla="*/ 268605 w 1941195"/>
              <a:gd name="connsiteY3" fmla="*/ 585470 h 678815"/>
              <a:gd name="connsiteX4" fmla="*/ 281940 w 1941195"/>
              <a:gd name="connsiteY4" fmla="*/ 541655 h 678815"/>
              <a:gd name="connsiteX5" fmla="*/ 308610 w 1941195"/>
              <a:gd name="connsiteY5" fmla="*/ 518795 h 678815"/>
              <a:gd name="connsiteX6" fmla="*/ 350520 w 1941195"/>
              <a:gd name="connsiteY6" fmla="*/ 505460 h 678815"/>
              <a:gd name="connsiteX7" fmla="*/ 485775 w 1941195"/>
              <a:gd name="connsiteY7" fmla="*/ 463550 h 678815"/>
              <a:gd name="connsiteX8" fmla="*/ 518160 w 1941195"/>
              <a:gd name="connsiteY8" fmla="*/ 429260 h 678815"/>
              <a:gd name="connsiteX9" fmla="*/ 556260 w 1941195"/>
              <a:gd name="connsiteY9" fmla="*/ 417830 h 678815"/>
              <a:gd name="connsiteX10" fmla="*/ 584835 w 1941195"/>
              <a:gd name="connsiteY10" fmla="*/ 434975 h 678815"/>
              <a:gd name="connsiteX11" fmla="*/ 619125 w 1941195"/>
              <a:gd name="connsiteY11" fmla="*/ 419735 h 678815"/>
              <a:gd name="connsiteX12" fmla="*/ 687705 w 1941195"/>
              <a:gd name="connsiteY12" fmla="*/ 425450 h 678815"/>
              <a:gd name="connsiteX13" fmla="*/ 774065 w 1941195"/>
              <a:gd name="connsiteY13" fmla="*/ 382905 h 678815"/>
              <a:gd name="connsiteX14" fmla="*/ 795020 w 1941195"/>
              <a:gd name="connsiteY14" fmla="*/ 347345 h 678815"/>
              <a:gd name="connsiteX15" fmla="*/ 834390 w 1941195"/>
              <a:gd name="connsiteY15" fmla="*/ 354965 h 678815"/>
              <a:gd name="connsiteX16" fmla="*/ 864870 w 1941195"/>
              <a:gd name="connsiteY16" fmla="*/ 334010 h 678815"/>
              <a:gd name="connsiteX17" fmla="*/ 885825 w 1941195"/>
              <a:gd name="connsiteY17" fmla="*/ 349250 h 678815"/>
              <a:gd name="connsiteX18" fmla="*/ 898525 w 1941195"/>
              <a:gd name="connsiteY18" fmla="*/ 379730 h 678815"/>
              <a:gd name="connsiteX19" fmla="*/ 890270 w 1941195"/>
              <a:gd name="connsiteY19" fmla="*/ 410210 h 678815"/>
              <a:gd name="connsiteX20" fmla="*/ 910590 w 1941195"/>
              <a:gd name="connsiteY20" fmla="*/ 417830 h 678815"/>
              <a:gd name="connsiteX21" fmla="*/ 935355 w 1941195"/>
              <a:gd name="connsiteY21" fmla="*/ 452120 h 678815"/>
              <a:gd name="connsiteX22" fmla="*/ 951865 w 1941195"/>
              <a:gd name="connsiteY22" fmla="*/ 434975 h 678815"/>
              <a:gd name="connsiteX23" fmla="*/ 1019175 w 1941195"/>
              <a:gd name="connsiteY23" fmla="*/ 437515 h 678815"/>
              <a:gd name="connsiteX24" fmla="*/ 1089025 w 1941195"/>
              <a:gd name="connsiteY24" fmla="*/ 404495 h 678815"/>
              <a:gd name="connsiteX25" fmla="*/ 1365250 w 1941195"/>
              <a:gd name="connsiteY25" fmla="*/ 291465 h 678815"/>
              <a:gd name="connsiteX26" fmla="*/ 1547495 w 1941195"/>
              <a:gd name="connsiteY26" fmla="*/ 368300 h 678815"/>
              <a:gd name="connsiteX27" fmla="*/ 1674495 w 1941195"/>
              <a:gd name="connsiteY27" fmla="*/ 420370 h 678815"/>
              <a:gd name="connsiteX28" fmla="*/ 1719580 w 1941195"/>
              <a:gd name="connsiteY28" fmla="*/ 415925 h 678815"/>
              <a:gd name="connsiteX29" fmla="*/ 1756410 w 1941195"/>
              <a:gd name="connsiteY29" fmla="*/ 426720 h 678815"/>
              <a:gd name="connsiteX30" fmla="*/ 1790065 w 1941195"/>
              <a:gd name="connsiteY30" fmla="*/ 466725 h 678815"/>
              <a:gd name="connsiteX31" fmla="*/ 1800225 w 1941195"/>
              <a:gd name="connsiteY31" fmla="*/ 505460 h 678815"/>
              <a:gd name="connsiteX32" fmla="*/ 1781810 w 1941195"/>
              <a:gd name="connsiteY32" fmla="*/ 528955 h 678815"/>
              <a:gd name="connsiteX33" fmla="*/ 1759585 w 1941195"/>
              <a:gd name="connsiteY33" fmla="*/ 568325 h 678815"/>
              <a:gd name="connsiteX34" fmla="*/ 1802130 w 1941195"/>
              <a:gd name="connsiteY34" fmla="*/ 621665 h 678815"/>
              <a:gd name="connsiteX35" fmla="*/ 1804035 w 1941195"/>
              <a:gd name="connsiteY35" fmla="*/ 562610 h 678815"/>
              <a:gd name="connsiteX36" fmla="*/ 1826895 w 1941195"/>
              <a:gd name="connsiteY36" fmla="*/ 524510 h 678815"/>
              <a:gd name="connsiteX37" fmla="*/ 1847850 w 1941195"/>
              <a:gd name="connsiteY37" fmla="*/ 499745 h 678815"/>
              <a:gd name="connsiteX38" fmla="*/ 1832610 w 1941195"/>
              <a:gd name="connsiteY38" fmla="*/ 465455 h 678815"/>
              <a:gd name="connsiteX39" fmla="*/ 1840865 w 1941195"/>
              <a:gd name="connsiteY39" fmla="*/ 422910 h 678815"/>
              <a:gd name="connsiteX40" fmla="*/ 1870710 w 1941195"/>
              <a:gd name="connsiteY40" fmla="*/ 406400 h 678815"/>
              <a:gd name="connsiteX41" fmla="*/ 1908810 w 1941195"/>
              <a:gd name="connsiteY41" fmla="*/ 387350 h 678815"/>
              <a:gd name="connsiteX42" fmla="*/ 1941195 w 1941195"/>
              <a:gd name="connsiteY42" fmla="*/ 379730 h 678815"/>
              <a:gd name="connsiteX43" fmla="*/ 1792605 w 1941195"/>
              <a:gd name="connsiteY43" fmla="*/ 0 h 678815"/>
              <a:gd name="connsiteX44" fmla="*/ 1804035 w 1941195"/>
              <a:gd name="connsiteY44" fmla="*/ 12065 h 678815"/>
              <a:gd name="connsiteX45" fmla="*/ 232410 w 1941195"/>
              <a:gd name="connsiteY45" fmla="*/ 23495 h 678815"/>
              <a:gd name="connsiteX46" fmla="*/ 0 w 1941195"/>
              <a:gd name="connsiteY46" fmla="*/ 539750 h 678815"/>
              <a:gd name="connsiteX47" fmla="*/ 66675 w 1941195"/>
              <a:gd name="connsiteY47" fmla="*/ 631190 h 678815"/>
              <a:gd name="connsiteX0" fmla="*/ 66675 w 1941195"/>
              <a:gd name="connsiteY0" fmla="*/ 631190 h 678815"/>
              <a:gd name="connsiteX1" fmla="*/ 186690 w 1941195"/>
              <a:gd name="connsiteY1" fmla="*/ 678815 h 678815"/>
              <a:gd name="connsiteX2" fmla="*/ 276225 w 1941195"/>
              <a:gd name="connsiteY2" fmla="*/ 625475 h 678815"/>
              <a:gd name="connsiteX3" fmla="*/ 268605 w 1941195"/>
              <a:gd name="connsiteY3" fmla="*/ 585470 h 678815"/>
              <a:gd name="connsiteX4" fmla="*/ 281940 w 1941195"/>
              <a:gd name="connsiteY4" fmla="*/ 541655 h 678815"/>
              <a:gd name="connsiteX5" fmla="*/ 308610 w 1941195"/>
              <a:gd name="connsiteY5" fmla="*/ 518795 h 678815"/>
              <a:gd name="connsiteX6" fmla="*/ 350520 w 1941195"/>
              <a:gd name="connsiteY6" fmla="*/ 505460 h 678815"/>
              <a:gd name="connsiteX7" fmla="*/ 485775 w 1941195"/>
              <a:gd name="connsiteY7" fmla="*/ 463550 h 678815"/>
              <a:gd name="connsiteX8" fmla="*/ 518160 w 1941195"/>
              <a:gd name="connsiteY8" fmla="*/ 429260 h 678815"/>
              <a:gd name="connsiteX9" fmla="*/ 556260 w 1941195"/>
              <a:gd name="connsiteY9" fmla="*/ 417830 h 678815"/>
              <a:gd name="connsiteX10" fmla="*/ 584835 w 1941195"/>
              <a:gd name="connsiteY10" fmla="*/ 434975 h 678815"/>
              <a:gd name="connsiteX11" fmla="*/ 619125 w 1941195"/>
              <a:gd name="connsiteY11" fmla="*/ 419735 h 678815"/>
              <a:gd name="connsiteX12" fmla="*/ 687705 w 1941195"/>
              <a:gd name="connsiteY12" fmla="*/ 425450 h 678815"/>
              <a:gd name="connsiteX13" fmla="*/ 774065 w 1941195"/>
              <a:gd name="connsiteY13" fmla="*/ 382905 h 678815"/>
              <a:gd name="connsiteX14" fmla="*/ 795020 w 1941195"/>
              <a:gd name="connsiteY14" fmla="*/ 347345 h 678815"/>
              <a:gd name="connsiteX15" fmla="*/ 834390 w 1941195"/>
              <a:gd name="connsiteY15" fmla="*/ 354965 h 678815"/>
              <a:gd name="connsiteX16" fmla="*/ 864870 w 1941195"/>
              <a:gd name="connsiteY16" fmla="*/ 334010 h 678815"/>
              <a:gd name="connsiteX17" fmla="*/ 885825 w 1941195"/>
              <a:gd name="connsiteY17" fmla="*/ 349250 h 678815"/>
              <a:gd name="connsiteX18" fmla="*/ 898525 w 1941195"/>
              <a:gd name="connsiteY18" fmla="*/ 379730 h 678815"/>
              <a:gd name="connsiteX19" fmla="*/ 890270 w 1941195"/>
              <a:gd name="connsiteY19" fmla="*/ 410210 h 678815"/>
              <a:gd name="connsiteX20" fmla="*/ 910590 w 1941195"/>
              <a:gd name="connsiteY20" fmla="*/ 417830 h 678815"/>
              <a:gd name="connsiteX21" fmla="*/ 935355 w 1941195"/>
              <a:gd name="connsiteY21" fmla="*/ 452120 h 678815"/>
              <a:gd name="connsiteX22" fmla="*/ 951865 w 1941195"/>
              <a:gd name="connsiteY22" fmla="*/ 434975 h 678815"/>
              <a:gd name="connsiteX23" fmla="*/ 1019175 w 1941195"/>
              <a:gd name="connsiteY23" fmla="*/ 437515 h 678815"/>
              <a:gd name="connsiteX24" fmla="*/ 1089025 w 1941195"/>
              <a:gd name="connsiteY24" fmla="*/ 404495 h 678815"/>
              <a:gd name="connsiteX25" fmla="*/ 1365250 w 1941195"/>
              <a:gd name="connsiteY25" fmla="*/ 291465 h 678815"/>
              <a:gd name="connsiteX26" fmla="*/ 1547495 w 1941195"/>
              <a:gd name="connsiteY26" fmla="*/ 368300 h 678815"/>
              <a:gd name="connsiteX27" fmla="*/ 1646555 w 1941195"/>
              <a:gd name="connsiteY27" fmla="*/ 435610 h 678815"/>
              <a:gd name="connsiteX28" fmla="*/ 1719580 w 1941195"/>
              <a:gd name="connsiteY28" fmla="*/ 415925 h 678815"/>
              <a:gd name="connsiteX29" fmla="*/ 1756410 w 1941195"/>
              <a:gd name="connsiteY29" fmla="*/ 426720 h 678815"/>
              <a:gd name="connsiteX30" fmla="*/ 1790065 w 1941195"/>
              <a:gd name="connsiteY30" fmla="*/ 466725 h 678815"/>
              <a:gd name="connsiteX31" fmla="*/ 1800225 w 1941195"/>
              <a:gd name="connsiteY31" fmla="*/ 505460 h 678815"/>
              <a:gd name="connsiteX32" fmla="*/ 1781810 w 1941195"/>
              <a:gd name="connsiteY32" fmla="*/ 528955 h 678815"/>
              <a:gd name="connsiteX33" fmla="*/ 1759585 w 1941195"/>
              <a:gd name="connsiteY33" fmla="*/ 568325 h 678815"/>
              <a:gd name="connsiteX34" fmla="*/ 1802130 w 1941195"/>
              <a:gd name="connsiteY34" fmla="*/ 621665 h 678815"/>
              <a:gd name="connsiteX35" fmla="*/ 1804035 w 1941195"/>
              <a:gd name="connsiteY35" fmla="*/ 562610 h 678815"/>
              <a:gd name="connsiteX36" fmla="*/ 1826895 w 1941195"/>
              <a:gd name="connsiteY36" fmla="*/ 524510 h 678815"/>
              <a:gd name="connsiteX37" fmla="*/ 1847850 w 1941195"/>
              <a:gd name="connsiteY37" fmla="*/ 499745 h 678815"/>
              <a:gd name="connsiteX38" fmla="*/ 1832610 w 1941195"/>
              <a:gd name="connsiteY38" fmla="*/ 465455 h 678815"/>
              <a:gd name="connsiteX39" fmla="*/ 1840865 w 1941195"/>
              <a:gd name="connsiteY39" fmla="*/ 422910 h 678815"/>
              <a:gd name="connsiteX40" fmla="*/ 1870710 w 1941195"/>
              <a:gd name="connsiteY40" fmla="*/ 406400 h 678815"/>
              <a:gd name="connsiteX41" fmla="*/ 1908810 w 1941195"/>
              <a:gd name="connsiteY41" fmla="*/ 387350 h 678815"/>
              <a:gd name="connsiteX42" fmla="*/ 1941195 w 1941195"/>
              <a:gd name="connsiteY42" fmla="*/ 379730 h 678815"/>
              <a:gd name="connsiteX43" fmla="*/ 1792605 w 1941195"/>
              <a:gd name="connsiteY43" fmla="*/ 0 h 678815"/>
              <a:gd name="connsiteX44" fmla="*/ 1804035 w 1941195"/>
              <a:gd name="connsiteY44" fmla="*/ 12065 h 678815"/>
              <a:gd name="connsiteX45" fmla="*/ 232410 w 1941195"/>
              <a:gd name="connsiteY45" fmla="*/ 23495 h 678815"/>
              <a:gd name="connsiteX46" fmla="*/ 0 w 1941195"/>
              <a:gd name="connsiteY46" fmla="*/ 539750 h 678815"/>
              <a:gd name="connsiteX47" fmla="*/ 66675 w 1941195"/>
              <a:gd name="connsiteY47" fmla="*/ 631190 h 678815"/>
              <a:gd name="connsiteX0" fmla="*/ 66675 w 1941195"/>
              <a:gd name="connsiteY0" fmla="*/ 631190 h 678815"/>
              <a:gd name="connsiteX1" fmla="*/ 186690 w 1941195"/>
              <a:gd name="connsiteY1" fmla="*/ 678815 h 678815"/>
              <a:gd name="connsiteX2" fmla="*/ 276225 w 1941195"/>
              <a:gd name="connsiteY2" fmla="*/ 625475 h 678815"/>
              <a:gd name="connsiteX3" fmla="*/ 268605 w 1941195"/>
              <a:gd name="connsiteY3" fmla="*/ 585470 h 678815"/>
              <a:gd name="connsiteX4" fmla="*/ 281940 w 1941195"/>
              <a:gd name="connsiteY4" fmla="*/ 541655 h 678815"/>
              <a:gd name="connsiteX5" fmla="*/ 308610 w 1941195"/>
              <a:gd name="connsiteY5" fmla="*/ 518795 h 678815"/>
              <a:gd name="connsiteX6" fmla="*/ 350520 w 1941195"/>
              <a:gd name="connsiteY6" fmla="*/ 505460 h 678815"/>
              <a:gd name="connsiteX7" fmla="*/ 485775 w 1941195"/>
              <a:gd name="connsiteY7" fmla="*/ 463550 h 678815"/>
              <a:gd name="connsiteX8" fmla="*/ 518160 w 1941195"/>
              <a:gd name="connsiteY8" fmla="*/ 429260 h 678815"/>
              <a:gd name="connsiteX9" fmla="*/ 556260 w 1941195"/>
              <a:gd name="connsiteY9" fmla="*/ 417830 h 678815"/>
              <a:gd name="connsiteX10" fmla="*/ 584835 w 1941195"/>
              <a:gd name="connsiteY10" fmla="*/ 434975 h 678815"/>
              <a:gd name="connsiteX11" fmla="*/ 619125 w 1941195"/>
              <a:gd name="connsiteY11" fmla="*/ 419735 h 678815"/>
              <a:gd name="connsiteX12" fmla="*/ 687705 w 1941195"/>
              <a:gd name="connsiteY12" fmla="*/ 425450 h 678815"/>
              <a:gd name="connsiteX13" fmla="*/ 774065 w 1941195"/>
              <a:gd name="connsiteY13" fmla="*/ 382905 h 678815"/>
              <a:gd name="connsiteX14" fmla="*/ 795020 w 1941195"/>
              <a:gd name="connsiteY14" fmla="*/ 347345 h 678815"/>
              <a:gd name="connsiteX15" fmla="*/ 834390 w 1941195"/>
              <a:gd name="connsiteY15" fmla="*/ 354965 h 678815"/>
              <a:gd name="connsiteX16" fmla="*/ 864870 w 1941195"/>
              <a:gd name="connsiteY16" fmla="*/ 334010 h 678815"/>
              <a:gd name="connsiteX17" fmla="*/ 885825 w 1941195"/>
              <a:gd name="connsiteY17" fmla="*/ 349250 h 678815"/>
              <a:gd name="connsiteX18" fmla="*/ 898525 w 1941195"/>
              <a:gd name="connsiteY18" fmla="*/ 379730 h 678815"/>
              <a:gd name="connsiteX19" fmla="*/ 890270 w 1941195"/>
              <a:gd name="connsiteY19" fmla="*/ 410210 h 678815"/>
              <a:gd name="connsiteX20" fmla="*/ 910590 w 1941195"/>
              <a:gd name="connsiteY20" fmla="*/ 417830 h 678815"/>
              <a:gd name="connsiteX21" fmla="*/ 935355 w 1941195"/>
              <a:gd name="connsiteY21" fmla="*/ 452120 h 678815"/>
              <a:gd name="connsiteX22" fmla="*/ 951865 w 1941195"/>
              <a:gd name="connsiteY22" fmla="*/ 434975 h 678815"/>
              <a:gd name="connsiteX23" fmla="*/ 1019175 w 1941195"/>
              <a:gd name="connsiteY23" fmla="*/ 437515 h 678815"/>
              <a:gd name="connsiteX24" fmla="*/ 1089025 w 1941195"/>
              <a:gd name="connsiteY24" fmla="*/ 404495 h 678815"/>
              <a:gd name="connsiteX25" fmla="*/ 1365250 w 1941195"/>
              <a:gd name="connsiteY25" fmla="*/ 291465 h 678815"/>
              <a:gd name="connsiteX26" fmla="*/ 1547495 w 1941195"/>
              <a:gd name="connsiteY26" fmla="*/ 368300 h 678815"/>
              <a:gd name="connsiteX27" fmla="*/ 1646555 w 1941195"/>
              <a:gd name="connsiteY27" fmla="*/ 435610 h 678815"/>
              <a:gd name="connsiteX28" fmla="*/ 1689100 w 1941195"/>
              <a:gd name="connsiteY28" fmla="*/ 408305 h 678815"/>
              <a:gd name="connsiteX29" fmla="*/ 1756410 w 1941195"/>
              <a:gd name="connsiteY29" fmla="*/ 426720 h 678815"/>
              <a:gd name="connsiteX30" fmla="*/ 1790065 w 1941195"/>
              <a:gd name="connsiteY30" fmla="*/ 466725 h 678815"/>
              <a:gd name="connsiteX31" fmla="*/ 1800225 w 1941195"/>
              <a:gd name="connsiteY31" fmla="*/ 505460 h 678815"/>
              <a:gd name="connsiteX32" fmla="*/ 1781810 w 1941195"/>
              <a:gd name="connsiteY32" fmla="*/ 528955 h 678815"/>
              <a:gd name="connsiteX33" fmla="*/ 1759585 w 1941195"/>
              <a:gd name="connsiteY33" fmla="*/ 568325 h 678815"/>
              <a:gd name="connsiteX34" fmla="*/ 1802130 w 1941195"/>
              <a:gd name="connsiteY34" fmla="*/ 621665 h 678815"/>
              <a:gd name="connsiteX35" fmla="*/ 1804035 w 1941195"/>
              <a:gd name="connsiteY35" fmla="*/ 562610 h 678815"/>
              <a:gd name="connsiteX36" fmla="*/ 1826895 w 1941195"/>
              <a:gd name="connsiteY36" fmla="*/ 524510 h 678815"/>
              <a:gd name="connsiteX37" fmla="*/ 1847850 w 1941195"/>
              <a:gd name="connsiteY37" fmla="*/ 499745 h 678815"/>
              <a:gd name="connsiteX38" fmla="*/ 1832610 w 1941195"/>
              <a:gd name="connsiteY38" fmla="*/ 465455 h 678815"/>
              <a:gd name="connsiteX39" fmla="*/ 1840865 w 1941195"/>
              <a:gd name="connsiteY39" fmla="*/ 422910 h 678815"/>
              <a:gd name="connsiteX40" fmla="*/ 1870710 w 1941195"/>
              <a:gd name="connsiteY40" fmla="*/ 406400 h 678815"/>
              <a:gd name="connsiteX41" fmla="*/ 1908810 w 1941195"/>
              <a:gd name="connsiteY41" fmla="*/ 387350 h 678815"/>
              <a:gd name="connsiteX42" fmla="*/ 1941195 w 1941195"/>
              <a:gd name="connsiteY42" fmla="*/ 379730 h 678815"/>
              <a:gd name="connsiteX43" fmla="*/ 1792605 w 1941195"/>
              <a:gd name="connsiteY43" fmla="*/ 0 h 678815"/>
              <a:gd name="connsiteX44" fmla="*/ 1804035 w 1941195"/>
              <a:gd name="connsiteY44" fmla="*/ 12065 h 678815"/>
              <a:gd name="connsiteX45" fmla="*/ 232410 w 1941195"/>
              <a:gd name="connsiteY45" fmla="*/ 23495 h 678815"/>
              <a:gd name="connsiteX46" fmla="*/ 0 w 1941195"/>
              <a:gd name="connsiteY46" fmla="*/ 539750 h 678815"/>
              <a:gd name="connsiteX47" fmla="*/ 66675 w 1941195"/>
              <a:gd name="connsiteY47" fmla="*/ 631190 h 678815"/>
              <a:gd name="connsiteX0" fmla="*/ 66675 w 1941195"/>
              <a:gd name="connsiteY0" fmla="*/ 631190 h 678815"/>
              <a:gd name="connsiteX1" fmla="*/ 186690 w 1941195"/>
              <a:gd name="connsiteY1" fmla="*/ 678815 h 678815"/>
              <a:gd name="connsiteX2" fmla="*/ 276225 w 1941195"/>
              <a:gd name="connsiteY2" fmla="*/ 625475 h 678815"/>
              <a:gd name="connsiteX3" fmla="*/ 268605 w 1941195"/>
              <a:gd name="connsiteY3" fmla="*/ 585470 h 678815"/>
              <a:gd name="connsiteX4" fmla="*/ 281940 w 1941195"/>
              <a:gd name="connsiteY4" fmla="*/ 541655 h 678815"/>
              <a:gd name="connsiteX5" fmla="*/ 308610 w 1941195"/>
              <a:gd name="connsiteY5" fmla="*/ 518795 h 678815"/>
              <a:gd name="connsiteX6" fmla="*/ 350520 w 1941195"/>
              <a:gd name="connsiteY6" fmla="*/ 505460 h 678815"/>
              <a:gd name="connsiteX7" fmla="*/ 485775 w 1941195"/>
              <a:gd name="connsiteY7" fmla="*/ 463550 h 678815"/>
              <a:gd name="connsiteX8" fmla="*/ 518160 w 1941195"/>
              <a:gd name="connsiteY8" fmla="*/ 429260 h 678815"/>
              <a:gd name="connsiteX9" fmla="*/ 556260 w 1941195"/>
              <a:gd name="connsiteY9" fmla="*/ 417830 h 678815"/>
              <a:gd name="connsiteX10" fmla="*/ 584835 w 1941195"/>
              <a:gd name="connsiteY10" fmla="*/ 434975 h 678815"/>
              <a:gd name="connsiteX11" fmla="*/ 619125 w 1941195"/>
              <a:gd name="connsiteY11" fmla="*/ 419735 h 678815"/>
              <a:gd name="connsiteX12" fmla="*/ 687705 w 1941195"/>
              <a:gd name="connsiteY12" fmla="*/ 425450 h 678815"/>
              <a:gd name="connsiteX13" fmla="*/ 774065 w 1941195"/>
              <a:gd name="connsiteY13" fmla="*/ 382905 h 678815"/>
              <a:gd name="connsiteX14" fmla="*/ 795020 w 1941195"/>
              <a:gd name="connsiteY14" fmla="*/ 347345 h 678815"/>
              <a:gd name="connsiteX15" fmla="*/ 834390 w 1941195"/>
              <a:gd name="connsiteY15" fmla="*/ 354965 h 678815"/>
              <a:gd name="connsiteX16" fmla="*/ 864870 w 1941195"/>
              <a:gd name="connsiteY16" fmla="*/ 334010 h 678815"/>
              <a:gd name="connsiteX17" fmla="*/ 885825 w 1941195"/>
              <a:gd name="connsiteY17" fmla="*/ 349250 h 678815"/>
              <a:gd name="connsiteX18" fmla="*/ 898525 w 1941195"/>
              <a:gd name="connsiteY18" fmla="*/ 379730 h 678815"/>
              <a:gd name="connsiteX19" fmla="*/ 890270 w 1941195"/>
              <a:gd name="connsiteY19" fmla="*/ 410210 h 678815"/>
              <a:gd name="connsiteX20" fmla="*/ 910590 w 1941195"/>
              <a:gd name="connsiteY20" fmla="*/ 417830 h 678815"/>
              <a:gd name="connsiteX21" fmla="*/ 935355 w 1941195"/>
              <a:gd name="connsiteY21" fmla="*/ 452120 h 678815"/>
              <a:gd name="connsiteX22" fmla="*/ 951865 w 1941195"/>
              <a:gd name="connsiteY22" fmla="*/ 434975 h 678815"/>
              <a:gd name="connsiteX23" fmla="*/ 1019175 w 1941195"/>
              <a:gd name="connsiteY23" fmla="*/ 437515 h 678815"/>
              <a:gd name="connsiteX24" fmla="*/ 1089025 w 1941195"/>
              <a:gd name="connsiteY24" fmla="*/ 404495 h 678815"/>
              <a:gd name="connsiteX25" fmla="*/ 1365250 w 1941195"/>
              <a:gd name="connsiteY25" fmla="*/ 291465 h 678815"/>
              <a:gd name="connsiteX26" fmla="*/ 1547495 w 1941195"/>
              <a:gd name="connsiteY26" fmla="*/ 368300 h 678815"/>
              <a:gd name="connsiteX27" fmla="*/ 1646555 w 1941195"/>
              <a:gd name="connsiteY27" fmla="*/ 435610 h 678815"/>
              <a:gd name="connsiteX28" fmla="*/ 1689100 w 1941195"/>
              <a:gd name="connsiteY28" fmla="*/ 408305 h 678815"/>
              <a:gd name="connsiteX29" fmla="*/ 1756410 w 1941195"/>
              <a:gd name="connsiteY29" fmla="*/ 436880 h 678815"/>
              <a:gd name="connsiteX30" fmla="*/ 1790065 w 1941195"/>
              <a:gd name="connsiteY30" fmla="*/ 466725 h 678815"/>
              <a:gd name="connsiteX31" fmla="*/ 1800225 w 1941195"/>
              <a:gd name="connsiteY31" fmla="*/ 505460 h 678815"/>
              <a:gd name="connsiteX32" fmla="*/ 1781810 w 1941195"/>
              <a:gd name="connsiteY32" fmla="*/ 528955 h 678815"/>
              <a:gd name="connsiteX33" fmla="*/ 1759585 w 1941195"/>
              <a:gd name="connsiteY33" fmla="*/ 568325 h 678815"/>
              <a:gd name="connsiteX34" fmla="*/ 1802130 w 1941195"/>
              <a:gd name="connsiteY34" fmla="*/ 621665 h 678815"/>
              <a:gd name="connsiteX35" fmla="*/ 1804035 w 1941195"/>
              <a:gd name="connsiteY35" fmla="*/ 562610 h 678815"/>
              <a:gd name="connsiteX36" fmla="*/ 1826895 w 1941195"/>
              <a:gd name="connsiteY36" fmla="*/ 524510 h 678815"/>
              <a:gd name="connsiteX37" fmla="*/ 1847850 w 1941195"/>
              <a:gd name="connsiteY37" fmla="*/ 499745 h 678815"/>
              <a:gd name="connsiteX38" fmla="*/ 1832610 w 1941195"/>
              <a:gd name="connsiteY38" fmla="*/ 465455 h 678815"/>
              <a:gd name="connsiteX39" fmla="*/ 1840865 w 1941195"/>
              <a:gd name="connsiteY39" fmla="*/ 422910 h 678815"/>
              <a:gd name="connsiteX40" fmla="*/ 1870710 w 1941195"/>
              <a:gd name="connsiteY40" fmla="*/ 406400 h 678815"/>
              <a:gd name="connsiteX41" fmla="*/ 1908810 w 1941195"/>
              <a:gd name="connsiteY41" fmla="*/ 387350 h 678815"/>
              <a:gd name="connsiteX42" fmla="*/ 1941195 w 1941195"/>
              <a:gd name="connsiteY42" fmla="*/ 379730 h 678815"/>
              <a:gd name="connsiteX43" fmla="*/ 1792605 w 1941195"/>
              <a:gd name="connsiteY43" fmla="*/ 0 h 678815"/>
              <a:gd name="connsiteX44" fmla="*/ 1804035 w 1941195"/>
              <a:gd name="connsiteY44" fmla="*/ 12065 h 678815"/>
              <a:gd name="connsiteX45" fmla="*/ 232410 w 1941195"/>
              <a:gd name="connsiteY45" fmla="*/ 23495 h 678815"/>
              <a:gd name="connsiteX46" fmla="*/ 0 w 1941195"/>
              <a:gd name="connsiteY46" fmla="*/ 539750 h 678815"/>
              <a:gd name="connsiteX47" fmla="*/ 66675 w 1941195"/>
              <a:gd name="connsiteY47" fmla="*/ 631190 h 678815"/>
              <a:gd name="connsiteX0" fmla="*/ 66675 w 1941195"/>
              <a:gd name="connsiteY0" fmla="*/ 631190 h 678815"/>
              <a:gd name="connsiteX1" fmla="*/ 186690 w 1941195"/>
              <a:gd name="connsiteY1" fmla="*/ 678815 h 678815"/>
              <a:gd name="connsiteX2" fmla="*/ 276225 w 1941195"/>
              <a:gd name="connsiteY2" fmla="*/ 625475 h 678815"/>
              <a:gd name="connsiteX3" fmla="*/ 268605 w 1941195"/>
              <a:gd name="connsiteY3" fmla="*/ 585470 h 678815"/>
              <a:gd name="connsiteX4" fmla="*/ 281940 w 1941195"/>
              <a:gd name="connsiteY4" fmla="*/ 541655 h 678815"/>
              <a:gd name="connsiteX5" fmla="*/ 308610 w 1941195"/>
              <a:gd name="connsiteY5" fmla="*/ 518795 h 678815"/>
              <a:gd name="connsiteX6" fmla="*/ 350520 w 1941195"/>
              <a:gd name="connsiteY6" fmla="*/ 505460 h 678815"/>
              <a:gd name="connsiteX7" fmla="*/ 485775 w 1941195"/>
              <a:gd name="connsiteY7" fmla="*/ 463550 h 678815"/>
              <a:gd name="connsiteX8" fmla="*/ 518160 w 1941195"/>
              <a:gd name="connsiteY8" fmla="*/ 429260 h 678815"/>
              <a:gd name="connsiteX9" fmla="*/ 556260 w 1941195"/>
              <a:gd name="connsiteY9" fmla="*/ 417830 h 678815"/>
              <a:gd name="connsiteX10" fmla="*/ 584835 w 1941195"/>
              <a:gd name="connsiteY10" fmla="*/ 434975 h 678815"/>
              <a:gd name="connsiteX11" fmla="*/ 619125 w 1941195"/>
              <a:gd name="connsiteY11" fmla="*/ 419735 h 678815"/>
              <a:gd name="connsiteX12" fmla="*/ 687705 w 1941195"/>
              <a:gd name="connsiteY12" fmla="*/ 425450 h 678815"/>
              <a:gd name="connsiteX13" fmla="*/ 774065 w 1941195"/>
              <a:gd name="connsiteY13" fmla="*/ 382905 h 678815"/>
              <a:gd name="connsiteX14" fmla="*/ 795020 w 1941195"/>
              <a:gd name="connsiteY14" fmla="*/ 347345 h 678815"/>
              <a:gd name="connsiteX15" fmla="*/ 834390 w 1941195"/>
              <a:gd name="connsiteY15" fmla="*/ 354965 h 678815"/>
              <a:gd name="connsiteX16" fmla="*/ 864870 w 1941195"/>
              <a:gd name="connsiteY16" fmla="*/ 334010 h 678815"/>
              <a:gd name="connsiteX17" fmla="*/ 885825 w 1941195"/>
              <a:gd name="connsiteY17" fmla="*/ 349250 h 678815"/>
              <a:gd name="connsiteX18" fmla="*/ 898525 w 1941195"/>
              <a:gd name="connsiteY18" fmla="*/ 379730 h 678815"/>
              <a:gd name="connsiteX19" fmla="*/ 890270 w 1941195"/>
              <a:gd name="connsiteY19" fmla="*/ 410210 h 678815"/>
              <a:gd name="connsiteX20" fmla="*/ 910590 w 1941195"/>
              <a:gd name="connsiteY20" fmla="*/ 417830 h 678815"/>
              <a:gd name="connsiteX21" fmla="*/ 935355 w 1941195"/>
              <a:gd name="connsiteY21" fmla="*/ 452120 h 678815"/>
              <a:gd name="connsiteX22" fmla="*/ 951865 w 1941195"/>
              <a:gd name="connsiteY22" fmla="*/ 434975 h 678815"/>
              <a:gd name="connsiteX23" fmla="*/ 1019175 w 1941195"/>
              <a:gd name="connsiteY23" fmla="*/ 437515 h 678815"/>
              <a:gd name="connsiteX24" fmla="*/ 1089025 w 1941195"/>
              <a:gd name="connsiteY24" fmla="*/ 404495 h 678815"/>
              <a:gd name="connsiteX25" fmla="*/ 1365250 w 1941195"/>
              <a:gd name="connsiteY25" fmla="*/ 291465 h 678815"/>
              <a:gd name="connsiteX26" fmla="*/ 1547495 w 1941195"/>
              <a:gd name="connsiteY26" fmla="*/ 368300 h 678815"/>
              <a:gd name="connsiteX27" fmla="*/ 1646555 w 1941195"/>
              <a:gd name="connsiteY27" fmla="*/ 435610 h 678815"/>
              <a:gd name="connsiteX28" fmla="*/ 1691640 w 1941195"/>
              <a:gd name="connsiteY28" fmla="*/ 415925 h 678815"/>
              <a:gd name="connsiteX29" fmla="*/ 1756410 w 1941195"/>
              <a:gd name="connsiteY29" fmla="*/ 436880 h 678815"/>
              <a:gd name="connsiteX30" fmla="*/ 1790065 w 1941195"/>
              <a:gd name="connsiteY30" fmla="*/ 466725 h 678815"/>
              <a:gd name="connsiteX31" fmla="*/ 1800225 w 1941195"/>
              <a:gd name="connsiteY31" fmla="*/ 505460 h 678815"/>
              <a:gd name="connsiteX32" fmla="*/ 1781810 w 1941195"/>
              <a:gd name="connsiteY32" fmla="*/ 528955 h 678815"/>
              <a:gd name="connsiteX33" fmla="*/ 1759585 w 1941195"/>
              <a:gd name="connsiteY33" fmla="*/ 568325 h 678815"/>
              <a:gd name="connsiteX34" fmla="*/ 1802130 w 1941195"/>
              <a:gd name="connsiteY34" fmla="*/ 621665 h 678815"/>
              <a:gd name="connsiteX35" fmla="*/ 1804035 w 1941195"/>
              <a:gd name="connsiteY35" fmla="*/ 562610 h 678815"/>
              <a:gd name="connsiteX36" fmla="*/ 1826895 w 1941195"/>
              <a:gd name="connsiteY36" fmla="*/ 524510 h 678815"/>
              <a:gd name="connsiteX37" fmla="*/ 1847850 w 1941195"/>
              <a:gd name="connsiteY37" fmla="*/ 499745 h 678815"/>
              <a:gd name="connsiteX38" fmla="*/ 1832610 w 1941195"/>
              <a:gd name="connsiteY38" fmla="*/ 465455 h 678815"/>
              <a:gd name="connsiteX39" fmla="*/ 1840865 w 1941195"/>
              <a:gd name="connsiteY39" fmla="*/ 422910 h 678815"/>
              <a:gd name="connsiteX40" fmla="*/ 1870710 w 1941195"/>
              <a:gd name="connsiteY40" fmla="*/ 406400 h 678815"/>
              <a:gd name="connsiteX41" fmla="*/ 1908810 w 1941195"/>
              <a:gd name="connsiteY41" fmla="*/ 387350 h 678815"/>
              <a:gd name="connsiteX42" fmla="*/ 1941195 w 1941195"/>
              <a:gd name="connsiteY42" fmla="*/ 379730 h 678815"/>
              <a:gd name="connsiteX43" fmla="*/ 1792605 w 1941195"/>
              <a:gd name="connsiteY43" fmla="*/ 0 h 678815"/>
              <a:gd name="connsiteX44" fmla="*/ 1804035 w 1941195"/>
              <a:gd name="connsiteY44" fmla="*/ 12065 h 678815"/>
              <a:gd name="connsiteX45" fmla="*/ 232410 w 1941195"/>
              <a:gd name="connsiteY45" fmla="*/ 23495 h 678815"/>
              <a:gd name="connsiteX46" fmla="*/ 0 w 1941195"/>
              <a:gd name="connsiteY46" fmla="*/ 539750 h 678815"/>
              <a:gd name="connsiteX47" fmla="*/ 66675 w 1941195"/>
              <a:gd name="connsiteY47" fmla="*/ 631190 h 678815"/>
              <a:gd name="connsiteX0" fmla="*/ 66675 w 1941195"/>
              <a:gd name="connsiteY0" fmla="*/ 631190 h 678815"/>
              <a:gd name="connsiteX1" fmla="*/ 186690 w 1941195"/>
              <a:gd name="connsiteY1" fmla="*/ 678815 h 678815"/>
              <a:gd name="connsiteX2" fmla="*/ 276225 w 1941195"/>
              <a:gd name="connsiteY2" fmla="*/ 625475 h 678815"/>
              <a:gd name="connsiteX3" fmla="*/ 268605 w 1941195"/>
              <a:gd name="connsiteY3" fmla="*/ 585470 h 678815"/>
              <a:gd name="connsiteX4" fmla="*/ 281940 w 1941195"/>
              <a:gd name="connsiteY4" fmla="*/ 541655 h 678815"/>
              <a:gd name="connsiteX5" fmla="*/ 308610 w 1941195"/>
              <a:gd name="connsiteY5" fmla="*/ 518795 h 678815"/>
              <a:gd name="connsiteX6" fmla="*/ 350520 w 1941195"/>
              <a:gd name="connsiteY6" fmla="*/ 505460 h 678815"/>
              <a:gd name="connsiteX7" fmla="*/ 485775 w 1941195"/>
              <a:gd name="connsiteY7" fmla="*/ 463550 h 678815"/>
              <a:gd name="connsiteX8" fmla="*/ 518160 w 1941195"/>
              <a:gd name="connsiteY8" fmla="*/ 429260 h 678815"/>
              <a:gd name="connsiteX9" fmla="*/ 556260 w 1941195"/>
              <a:gd name="connsiteY9" fmla="*/ 417830 h 678815"/>
              <a:gd name="connsiteX10" fmla="*/ 584835 w 1941195"/>
              <a:gd name="connsiteY10" fmla="*/ 434975 h 678815"/>
              <a:gd name="connsiteX11" fmla="*/ 619125 w 1941195"/>
              <a:gd name="connsiteY11" fmla="*/ 419735 h 678815"/>
              <a:gd name="connsiteX12" fmla="*/ 687705 w 1941195"/>
              <a:gd name="connsiteY12" fmla="*/ 425450 h 678815"/>
              <a:gd name="connsiteX13" fmla="*/ 774065 w 1941195"/>
              <a:gd name="connsiteY13" fmla="*/ 382905 h 678815"/>
              <a:gd name="connsiteX14" fmla="*/ 795020 w 1941195"/>
              <a:gd name="connsiteY14" fmla="*/ 347345 h 678815"/>
              <a:gd name="connsiteX15" fmla="*/ 834390 w 1941195"/>
              <a:gd name="connsiteY15" fmla="*/ 354965 h 678815"/>
              <a:gd name="connsiteX16" fmla="*/ 864870 w 1941195"/>
              <a:gd name="connsiteY16" fmla="*/ 334010 h 678815"/>
              <a:gd name="connsiteX17" fmla="*/ 885825 w 1941195"/>
              <a:gd name="connsiteY17" fmla="*/ 349250 h 678815"/>
              <a:gd name="connsiteX18" fmla="*/ 898525 w 1941195"/>
              <a:gd name="connsiteY18" fmla="*/ 379730 h 678815"/>
              <a:gd name="connsiteX19" fmla="*/ 890270 w 1941195"/>
              <a:gd name="connsiteY19" fmla="*/ 410210 h 678815"/>
              <a:gd name="connsiteX20" fmla="*/ 910590 w 1941195"/>
              <a:gd name="connsiteY20" fmla="*/ 417830 h 678815"/>
              <a:gd name="connsiteX21" fmla="*/ 935355 w 1941195"/>
              <a:gd name="connsiteY21" fmla="*/ 452120 h 678815"/>
              <a:gd name="connsiteX22" fmla="*/ 951865 w 1941195"/>
              <a:gd name="connsiteY22" fmla="*/ 434975 h 678815"/>
              <a:gd name="connsiteX23" fmla="*/ 1019175 w 1941195"/>
              <a:gd name="connsiteY23" fmla="*/ 437515 h 678815"/>
              <a:gd name="connsiteX24" fmla="*/ 1089025 w 1941195"/>
              <a:gd name="connsiteY24" fmla="*/ 404495 h 678815"/>
              <a:gd name="connsiteX25" fmla="*/ 1365250 w 1941195"/>
              <a:gd name="connsiteY25" fmla="*/ 291465 h 678815"/>
              <a:gd name="connsiteX26" fmla="*/ 1547495 w 1941195"/>
              <a:gd name="connsiteY26" fmla="*/ 368300 h 678815"/>
              <a:gd name="connsiteX27" fmla="*/ 1646555 w 1941195"/>
              <a:gd name="connsiteY27" fmla="*/ 435610 h 678815"/>
              <a:gd name="connsiteX28" fmla="*/ 1691640 w 1941195"/>
              <a:gd name="connsiteY28" fmla="*/ 415925 h 678815"/>
              <a:gd name="connsiteX29" fmla="*/ 1751330 w 1941195"/>
              <a:gd name="connsiteY29" fmla="*/ 424180 h 678815"/>
              <a:gd name="connsiteX30" fmla="*/ 1790065 w 1941195"/>
              <a:gd name="connsiteY30" fmla="*/ 466725 h 678815"/>
              <a:gd name="connsiteX31" fmla="*/ 1800225 w 1941195"/>
              <a:gd name="connsiteY31" fmla="*/ 505460 h 678815"/>
              <a:gd name="connsiteX32" fmla="*/ 1781810 w 1941195"/>
              <a:gd name="connsiteY32" fmla="*/ 528955 h 678815"/>
              <a:gd name="connsiteX33" fmla="*/ 1759585 w 1941195"/>
              <a:gd name="connsiteY33" fmla="*/ 568325 h 678815"/>
              <a:gd name="connsiteX34" fmla="*/ 1802130 w 1941195"/>
              <a:gd name="connsiteY34" fmla="*/ 621665 h 678815"/>
              <a:gd name="connsiteX35" fmla="*/ 1804035 w 1941195"/>
              <a:gd name="connsiteY35" fmla="*/ 562610 h 678815"/>
              <a:gd name="connsiteX36" fmla="*/ 1826895 w 1941195"/>
              <a:gd name="connsiteY36" fmla="*/ 524510 h 678815"/>
              <a:gd name="connsiteX37" fmla="*/ 1847850 w 1941195"/>
              <a:gd name="connsiteY37" fmla="*/ 499745 h 678815"/>
              <a:gd name="connsiteX38" fmla="*/ 1832610 w 1941195"/>
              <a:gd name="connsiteY38" fmla="*/ 465455 h 678815"/>
              <a:gd name="connsiteX39" fmla="*/ 1840865 w 1941195"/>
              <a:gd name="connsiteY39" fmla="*/ 422910 h 678815"/>
              <a:gd name="connsiteX40" fmla="*/ 1870710 w 1941195"/>
              <a:gd name="connsiteY40" fmla="*/ 406400 h 678815"/>
              <a:gd name="connsiteX41" fmla="*/ 1908810 w 1941195"/>
              <a:gd name="connsiteY41" fmla="*/ 387350 h 678815"/>
              <a:gd name="connsiteX42" fmla="*/ 1941195 w 1941195"/>
              <a:gd name="connsiteY42" fmla="*/ 379730 h 678815"/>
              <a:gd name="connsiteX43" fmla="*/ 1792605 w 1941195"/>
              <a:gd name="connsiteY43" fmla="*/ 0 h 678815"/>
              <a:gd name="connsiteX44" fmla="*/ 1804035 w 1941195"/>
              <a:gd name="connsiteY44" fmla="*/ 12065 h 678815"/>
              <a:gd name="connsiteX45" fmla="*/ 232410 w 1941195"/>
              <a:gd name="connsiteY45" fmla="*/ 23495 h 678815"/>
              <a:gd name="connsiteX46" fmla="*/ 0 w 1941195"/>
              <a:gd name="connsiteY46" fmla="*/ 539750 h 678815"/>
              <a:gd name="connsiteX47" fmla="*/ 66675 w 1941195"/>
              <a:gd name="connsiteY47" fmla="*/ 631190 h 678815"/>
              <a:gd name="connsiteX0" fmla="*/ 66675 w 1941195"/>
              <a:gd name="connsiteY0" fmla="*/ 631190 h 678815"/>
              <a:gd name="connsiteX1" fmla="*/ 186690 w 1941195"/>
              <a:gd name="connsiteY1" fmla="*/ 678815 h 678815"/>
              <a:gd name="connsiteX2" fmla="*/ 276225 w 1941195"/>
              <a:gd name="connsiteY2" fmla="*/ 625475 h 678815"/>
              <a:gd name="connsiteX3" fmla="*/ 268605 w 1941195"/>
              <a:gd name="connsiteY3" fmla="*/ 585470 h 678815"/>
              <a:gd name="connsiteX4" fmla="*/ 281940 w 1941195"/>
              <a:gd name="connsiteY4" fmla="*/ 541655 h 678815"/>
              <a:gd name="connsiteX5" fmla="*/ 308610 w 1941195"/>
              <a:gd name="connsiteY5" fmla="*/ 518795 h 678815"/>
              <a:gd name="connsiteX6" fmla="*/ 350520 w 1941195"/>
              <a:gd name="connsiteY6" fmla="*/ 505460 h 678815"/>
              <a:gd name="connsiteX7" fmla="*/ 485775 w 1941195"/>
              <a:gd name="connsiteY7" fmla="*/ 463550 h 678815"/>
              <a:gd name="connsiteX8" fmla="*/ 518160 w 1941195"/>
              <a:gd name="connsiteY8" fmla="*/ 429260 h 678815"/>
              <a:gd name="connsiteX9" fmla="*/ 556260 w 1941195"/>
              <a:gd name="connsiteY9" fmla="*/ 417830 h 678815"/>
              <a:gd name="connsiteX10" fmla="*/ 584835 w 1941195"/>
              <a:gd name="connsiteY10" fmla="*/ 434975 h 678815"/>
              <a:gd name="connsiteX11" fmla="*/ 619125 w 1941195"/>
              <a:gd name="connsiteY11" fmla="*/ 419735 h 678815"/>
              <a:gd name="connsiteX12" fmla="*/ 687705 w 1941195"/>
              <a:gd name="connsiteY12" fmla="*/ 425450 h 678815"/>
              <a:gd name="connsiteX13" fmla="*/ 774065 w 1941195"/>
              <a:gd name="connsiteY13" fmla="*/ 382905 h 678815"/>
              <a:gd name="connsiteX14" fmla="*/ 795020 w 1941195"/>
              <a:gd name="connsiteY14" fmla="*/ 347345 h 678815"/>
              <a:gd name="connsiteX15" fmla="*/ 834390 w 1941195"/>
              <a:gd name="connsiteY15" fmla="*/ 354965 h 678815"/>
              <a:gd name="connsiteX16" fmla="*/ 864870 w 1941195"/>
              <a:gd name="connsiteY16" fmla="*/ 334010 h 678815"/>
              <a:gd name="connsiteX17" fmla="*/ 885825 w 1941195"/>
              <a:gd name="connsiteY17" fmla="*/ 349250 h 678815"/>
              <a:gd name="connsiteX18" fmla="*/ 898525 w 1941195"/>
              <a:gd name="connsiteY18" fmla="*/ 379730 h 678815"/>
              <a:gd name="connsiteX19" fmla="*/ 890270 w 1941195"/>
              <a:gd name="connsiteY19" fmla="*/ 410210 h 678815"/>
              <a:gd name="connsiteX20" fmla="*/ 910590 w 1941195"/>
              <a:gd name="connsiteY20" fmla="*/ 417830 h 678815"/>
              <a:gd name="connsiteX21" fmla="*/ 935355 w 1941195"/>
              <a:gd name="connsiteY21" fmla="*/ 452120 h 678815"/>
              <a:gd name="connsiteX22" fmla="*/ 951865 w 1941195"/>
              <a:gd name="connsiteY22" fmla="*/ 434975 h 678815"/>
              <a:gd name="connsiteX23" fmla="*/ 1019175 w 1941195"/>
              <a:gd name="connsiteY23" fmla="*/ 437515 h 678815"/>
              <a:gd name="connsiteX24" fmla="*/ 1089025 w 1941195"/>
              <a:gd name="connsiteY24" fmla="*/ 404495 h 678815"/>
              <a:gd name="connsiteX25" fmla="*/ 1365250 w 1941195"/>
              <a:gd name="connsiteY25" fmla="*/ 291465 h 678815"/>
              <a:gd name="connsiteX26" fmla="*/ 1547495 w 1941195"/>
              <a:gd name="connsiteY26" fmla="*/ 368300 h 678815"/>
              <a:gd name="connsiteX27" fmla="*/ 1646555 w 1941195"/>
              <a:gd name="connsiteY27" fmla="*/ 435610 h 678815"/>
              <a:gd name="connsiteX28" fmla="*/ 1691640 w 1941195"/>
              <a:gd name="connsiteY28" fmla="*/ 415925 h 678815"/>
              <a:gd name="connsiteX29" fmla="*/ 1751330 w 1941195"/>
              <a:gd name="connsiteY29" fmla="*/ 424180 h 678815"/>
              <a:gd name="connsiteX30" fmla="*/ 1787525 w 1941195"/>
              <a:gd name="connsiteY30" fmla="*/ 454025 h 678815"/>
              <a:gd name="connsiteX31" fmla="*/ 1800225 w 1941195"/>
              <a:gd name="connsiteY31" fmla="*/ 505460 h 678815"/>
              <a:gd name="connsiteX32" fmla="*/ 1781810 w 1941195"/>
              <a:gd name="connsiteY32" fmla="*/ 528955 h 678815"/>
              <a:gd name="connsiteX33" fmla="*/ 1759585 w 1941195"/>
              <a:gd name="connsiteY33" fmla="*/ 568325 h 678815"/>
              <a:gd name="connsiteX34" fmla="*/ 1802130 w 1941195"/>
              <a:gd name="connsiteY34" fmla="*/ 621665 h 678815"/>
              <a:gd name="connsiteX35" fmla="*/ 1804035 w 1941195"/>
              <a:gd name="connsiteY35" fmla="*/ 562610 h 678815"/>
              <a:gd name="connsiteX36" fmla="*/ 1826895 w 1941195"/>
              <a:gd name="connsiteY36" fmla="*/ 524510 h 678815"/>
              <a:gd name="connsiteX37" fmla="*/ 1847850 w 1941195"/>
              <a:gd name="connsiteY37" fmla="*/ 499745 h 678815"/>
              <a:gd name="connsiteX38" fmla="*/ 1832610 w 1941195"/>
              <a:gd name="connsiteY38" fmla="*/ 465455 h 678815"/>
              <a:gd name="connsiteX39" fmla="*/ 1840865 w 1941195"/>
              <a:gd name="connsiteY39" fmla="*/ 422910 h 678815"/>
              <a:gd name="connsiteX40" fmla="*/ 1870710 w 1941195"/>
              <a:gd name="connsiteY40" fmla="*/ 406400 h 678815"/>
              <a:gd name="connsiteX41" fmla="*/ 1908810 w 1941195"/>
              <a:gd name="connsiteY41" fmla="*/ 387350 h 678815"/>
              <a:gd name="connsiteX42" fmla="*/ 1941195 w 1941195"/>
              <a:gd name="connsiteY42" fmla="*/ 379730 h 678815"/>
              <a:gd name="connsiteX43" fmla="*/ 1792605 w 1941195"/>
              <a:gd name="connsiteY43" fmla="*/ 0 h 678815"/>
              <a:gd name="connsiteX44" fmla="*/ 1804035 w 1941195"/>
              <a:gd name="connsiteY44" fmla="*/ 12065 h 678815"/>
              <a:gd name="connsiteX45" fmla="*/ 232410 w 1941195"/>
              <a:gd name="connsiteY45" fmla="*/ 23495 h 678815"/>
              <a:gd name="connsiteX46" fmla="*/ 0 w 1941195"/>
              <a:gd name="connsiteY46" fmla="*/ 539750 h 678815"/>
              <a:gd name="connsiteX47" fmla="*/ 66675 w 1941195"/>
              <a:gd name="connsiteY47" fmla="*/ 631190 h 678815"/>
              <a:gd name="connsiteX0" fmla="*/ 66675 w 1941195"/>
              <a:gd name="connsiteY0" fmla="*/ 631190 h 678815"/>
              <a:gd name="connsiteX1" fmla="*/ 186690 w 1941195"/>
              <a:gd name="connsiteY1" fmla="*/ 678815 h 678815"/>
              <a:gd name="connsiteX2" fmla="*/ 276225 w 1941195"/>
              <a:gd name="connsiteY2" fmla="*/ 625475 h 678815"/>
              <a:gd name="connsiteX3" fmla="*/ 268605 w 1941195"/>
              <a:gd name="connsiteY3" fmla="*/ 585470 h 678815"/>
              <a:gd name="connsiteX4" fmla="*/ 281940 w 1941195"/>
              <a:gd name="connsiteY4" fmla="*/ 541655 h 678815"/>
              <a:gd name="connsiteX5" fmla="*/ 308610 w 1941195"/>
              <a:gd name="connsiteY5" fmla="*/ 518795 h 678815"/>
              <a:gd name="connsiteX6" fmla="*/ 350520 w 1941195"/>
              <a:gd name="connsiteY6" fmla="*/ 505460 h 678815"/>
              <a:gd name="connsiteX7" fmla="*/ 485775 w 1941195"/>
              <a:gd name="connsiteY7" fmla="*/ 463550 h 678815"/>
              <a:gd name="connsiteX8" fmla="*/ 518160 w 1941195"/>
              <a:gd name="connsiteY8" fmla="*/ 429260 h 678815"/>
              <a:gd name="connsiteX9" fmla="*/ 556260 w 1941195"/>
              <a:gd name="connsiteY9" fmla="*/ 417830 h 678815"/>
              <a:gd name="connsiteX10" fmla="*/ 584835 w 1941195"/>
              <a:gd name="connsiteY10" fmla="*/ 434975 h 678815"/>
              <a:gd name="connsiteX11" fmla="*/ 619125 w 1941195"/>
              <a:gd name="connsiteY11" fmla="*/ 419735 h 678815"/>
              <a:gd name="connsiteX12" fmla="*/ 687705 w 1941195"/>
              <a:gd name="connsiteY12" fmla="*/ 425450 h 678815"/>
              <a:gd name="connsiteX13" fmla="*/ 774065 w 1941195"/>
              <a:gd name="connsiteY13" fmla="*/ 382905 h 678815"/>
              <a:gd name="connsiteX14" fmla="*/ 795020 w 1941195"/>
              <a:gd name="connsiteY14" fmla="*/ 347345 h 678815"/>
              <a:gd name="connsiteX15" fmla="*/ 834390 w 1941195"/>
              <a:gd name="connsiteY15" fmla="*/ 354965 h 678815"/>
              <a:gd name="connsiteX16" fmla="*/ 864870 w 1941195"/>
              <a:gd name="connsiteY16" fmla="*/ 334010 h 678815"/>
              <a:gd name="connsiteX17" fmla="*/ 885825 w 1941195"/>
              <a:gd name="connsiteY17" fmla="*/ 349250 h 678815"/>
              <a:gd name="connsiteX18" fmla="*/ 898525 w 1941195"/>
              <a:gd name="connsiteY18" fmla="*/ 379730 h 678815"/>
              <a:gd name="connsiteX19" fmla="*/ 890270 w 1941195"/>
              <a:gd name="connsiteY19" fmla="*/ 410210 h 678815"/>
              <a:gd name="connsiteX20" fmla="*/ 910590 w 1941195"/>
              <a:gd name="connsiteY20" fmla="*/ 417830 h 678815"/>
              <a:gd name="connsiteX21" fmla="*/ 935355 w 1941195"/>
              <a:gd name="connsiteY21" fmla="*/ 452120 h 678815"/>
              <a:gd name="connsiteX22" fmla="*/ 951865 w 1941195"/>
              <a:gd name="connsiteY22" fmla="*/ 434975 h 678815"/>
              <a:gd name="connsiteX23" fmla="*/ 1019175 w 1941195"/>
              <a:gd name="connsiteY23" fmla="*/ 437515 h 678815"/>
              <a:gd name="connsiteX24" fmla="*/ 1089025 w 1941195"/>
              <a:gd name="connsiteY24" fmla="*/ 404495 h 678815"/>
              <a:gd name="connsiteX25" fmla="*/ 1365250 w 1941195"/>
              <a:gd name="connsiteY25" fmla="*/ 291465 h 678815"/>
              <a:gd name="connsiteX26" fmla="*/ 1547495 w 1941195"/>
              <a:gd name="connsiteY26" fmla="*/ 368300 h 678815"/>
              <a:gd name="connsiteX27" fmla="*/ 1646555 w 1941195"/>
              <a:gd name="connsiteY27" fmla="*/ 435610 h 678815"/>
              <a:gd name="connsiteX28" fmla="*/ 1691640 w 1941195"/>
              <a:gd name="connsiteY28" fmla="*/ 415925 h 678815"/>
              <a:gd name="connsiteX29" fmla="*/ 1751330 w 1941195"/>
              <a:gd name="connsiteY29" fmla="*/ 424180 h 678815"/>
              <a:gd name="connsiteX30" fmla="*/ 1787525 w 1941195"/>
              <a:gd name="connsiteY30" fmla="*/ 454025 h 678815"/>
              <a:gd name="connsiteX31" fmla="*/ 1795145 w 1941195"/>
              <a:gd name="connsiteY31" fmla="*/ 492760 h 678815"/>
              <a:gd name="connsiteX32" fmla="*/ 1781810 w 1941195"/>
              <a:gd name="connsiteY32" fmla="*/ 528955 h 678815"/>
              <a:gd name="connsiteX33" fmla="*/ 1759585 w 1941195"/>
              <a:gd name="connsiteY33" fmla="*/ 568325 h 678815"/>
              <a:gd name="connsiteX34" fmla="*/ 1802130 w 1941195"/>
              <a:gd name="connsiteY34" fmla="*/ 621665 h 678815"/>
              <a:gd name="connsiteX35" fmla="*/ 1804035 w 1941195"/>
              <a:gd name="connsiteY35" fmla="*/ 562610 h 678815"/>
              <a:gd name="connsiteX36" fmla="*/ 1826895 w 1941195"/>
              <a:gd name="connsiteY36" fmla="*/ 524510 h 678815"/>
              <a:gd name="connsiteX37" fmla="*/ 1847850 w 1941195"/>
              <a:gd name="connsiteY37" fmla="*/ 499745 h 678815"/>
              <a:gd name="connsiteX38" fmla="*/ 1832610 w 1941195"/>
              <a:gd name="connsiteY38" fmla="*/ 465455 h 678815"/>
              <a:gd name="connsiteX39" fmla="*/ 1840865 w 1941195"/>
              <a:gd name="connsiteY39" fmla="*/ 422910 h 678815"/>
              <a:gd name="connsiteX40" fmla="*/ 1870710 w 1941195"/>
              <a:gd name="connsiteY40" fmla="*/ 406400 h 678815"/>
              <a:gd name="connsiteX41" fmla="*/ 1908810 w 1941195"/>
              <a:gd name="connsiteY41" fmla="*/ 387350 h 678815"/>
              <a:gd name="connsiteX42" fmla="*/ 1941195 w 1941195"/>
              <a:gd name="connsiteY42" fmla="*/ 379730 h 678815"/>
              <a:gd name="connsiteX43" fmla="*/ 1792605 w 1941195"/>
              <a:gd name="connsiteY43" fmla="*/ 0 h 678815"/>
              <a:gd name="connsiteX44" fmla="*/ 1804035 w 1941195"/>
              <a:gd name="connsiteY44" fmla="*/ 12065 h 678815"/>
              <a:gd name="connsiteX45" fmla="*/ 232410 w 1941195"/>
              <a:gd name="connsiteY45" fmla="*/ 23495 h 678815"/>
              <a:gd name="connsiteX46" fmla="*/ 0 w 1941195"/>
              <a:gd name="connsiteY46" fmla="*/ 539750 h 678815"/>
              <a:gd name="connsiteX47" fmla="*/ 66675 w 1941195"/>
              <a:gd name="connsiteY47" fmla="*/ 631190 h 678815"/>
              <a:gd name="connsiteX0" fmla="*/ 66675 w 1941195"/>
              <a:gd name="connsiteY0" fmla="*/ 631190 h 678815"/>
              <a:gd name="connsiteX1" fmla="*/ 186690 w 1941195"/>
              <a:gd name="connsiteY1" fmla="*/ 678815 h 678815"/>
              <a:gd name="connsiteX2" fmla="*/ 276225 w 1941195"/>
              <a:gd name="connsiteY2" fmla="*/ 625475 h 678815"/>
              <a:gd name="connsiteX3" fmla="*/ 268605 w 1941195"/>
              <a:gd name="connsiteY3" fmla="*/ 585470 h 678815"/>
              <a:gd name="connsiteX4" fmla="*/ 281940 w 1941195"/>
              <a:gd name="connsiteY4" fmla="*/ 541655 h 678815"/>
              <a:gd name="connsiteX5" fmla="*/ 308610 w 1941195"/>
              <a:gd name="connsiteY5" fmla="*/ 518795 h 678815"/>
              <a:gd name="connsiteX6" fmla="*/ 350520 w 1941195"/>
              <a:gd name="connsiteY6" fmla="*/ 505460 h 678815"/>
              <a:gd name="connsiteX7" fmla="*/ 485775 w 1941195"/>
              <a:gd name="connsiteY7" fmla="*/ 463550 h 678815"/>
              <a:gd name="connsiteX8" fmla="*/ 518160 w 1941195"/>
              <a:gd name="connsiteY8" fmla="*/ 429260 h 678815"/>
              <a:gd name="connsiteX9" fmla="*/ 556260 w 1941195"/>
              <a:gd name="connsiteY9" fmla="*/ 417830 h 678815"/>
              <a:gd name="connsiteX10" fmla="*/ 584835 w 1941195"/>
              <a:gd name="connsiteY10" fmla="*/ 434975 h 678815"/>
              <a:gd name="connsiteX11" fmla="*/ 619125 w 1941195"/>
              <a:gd name="connsiteY11" fmla="*/ 419735 h 678815"/>
              <a:gd name="connsiteX12" fmla="*/ 687705 w 1941195"/>
              <a:gd name="connsiteY12" fmla="*/ 425450 h 678815"/>
              <a:gd name="connsiteX13" fmla="*/ 774065 w 1941195"/>
              <a:gd name="connsiteY13" fmla="*/ 382905 h 678815"/>
              <a:gd name="connsiteX14" fmla="*/ 795020 w 1941195"/>
              <a:gd name="connsiteY14" fmla="*/ 347345 h 678815"/>
              <a:gd name="connsiteX15" fmla="*/ 834390 w 1941195"/>
              <a:gd name="connsiteY15" fmla="*/ 354965 h 678815"/>
              <a:gd name="connsiteX16" fmla="*/ 864870 w 1941195"/>
              <a:gd name="connsiteY16" fmla="*/ 334010 h 678815"/>
              <a:gd name="connsiteX17" fmla="*/ 885825 w 1941195"/>
              <a:gd name="connsiteY17" fmla="*/ 349250 h 678815"/>
              <a:gd name="connsiteX18" fmla="*/ 898525 w 1941195"/>
              <a:gd name="connsiteY18" fmla="*/ 379730 h 678815"/>
              <a:gd name="connsiteX19" fmla="*/ 890270 w 1941195"/>
              <a:gd name="connsiteY19" fmla="*/ 410210 h 678815"/>
              <a:gd name="connsiteX20" fmla="*/ 910590 w 1941195"/>
              <a:gd name="connsiteY20" fmla="*/ 417830 h 678815"/>
              <a:gd name="connsiteX21" fmla="*/ 935355 w 1941195"/>
              <a:gd name="connsiteY21" fmla="*/ 452120 h 678815"/>
              <a:gd name="connsiteX22" fmla="*/ 951865 w 1941195"/>
              <a:gd name="connsiteY22" fmla="*/ 434975 h 678815"/>
              <a:gd name="connsiteX23" fmla="*/ 1019175 w 1941195"/>
              <a:gd name="connsiteY23" fmla="*/ 437515 h 678815"/>
              <a:gd name="connsiteX24" fmla="*/ 1089025 w 1941195"/>
              <a:gd name="connsiteY24" fmla="*/ 404495 h 678815"/>
              <a:gd name="connsiteX25" fmla="*/ 1365250 w 1941195"/>
              <a:gd name="connsiteY25" fmla="*/ 291465 h 678815"/>
              <a:gd name="connsiteX26" fmla="*/ 1547495 w 1941195"/>
              <a:gd name="connsiteY26" fmla="*/ 368300 h 678815"/>
              <a:gd name="connsiteX27" fmla="*/ 1646555 w 1941195"/>
              <a:gd name="connsiteY27" fmla="*/ 435610 h 678815"/>
              <a:gd name="connsiteX28" fmla="*/ 1691640 w 1941195"/>
              <a:gd name="connsiteY28" fmla="*/ 415925 h 678815"/>
              <a:gd name="connsiteX29" fmla="*/ 1751330 w 1941195"/>
              <a:gd name="connsiteY29" fmla="*/ 424180 h 678815"/>
              <a:gd name="connsiteX30" fmla="*/ 1779905 w 1941195"/>
              <a:gd name="connsiteY30" fmla="*/ 448945 h 678815"/>
              <a:gd name="connsiteX31" fmla="*/ 1795145 w 1941195"/>
              <a:gd name="connsiteY31" fmla="*/ 492760 h 678815"/>
              <a:gd name="connsiteX32" fmla="*/ 1781810 w 1941195"/>
              <a:gd name="connsiteY32" fmla="*/ 528955 h 678815"/>
              <a:gd name="connsiteX33" fmla="*/ 1759585 w 1941195"/>
              <a:gd name="connsiteY33" fmla="*/ 568325 h 678815"/>
              <a:gd name="connsiteX34" fmla="*/ 1802130 w 1941195"/>
              <a:gd name="connsiteY34" fmla="*/ 621665 h 678815"/>
              <a:gd name="connsiteX35" fmla="*/ 1804035 w 1941195"/>
              <a:gd name="connsiteY35" fmla="*/ 562610 h 678815"/>
              <a:gd name="connsiteX36" fmla="*/ 1826895 w 1941195"/>
              <a:gd name="connsiteY36" fmla="*/ 524510 h 678815"/>
              <a:gd name="connsiteX37" fmla="*/ 1847850 w 1941195"/>
              <a:gd name="connsiteY37" fmla="*/ 499745 h 678815"/>
              <a:gd name="connsiteX38" fmla="*/ 1832610 w 1941195"/>
              <a:gd name="connsiteY38" fmla="*/ 465455 h 678815"/>
              <a:gd name="connsiteX39" fmla="*/ 1840865 w 1941195"/>
              <a:gd name="connsiteY39" fmla="*/ 422910 h 678815"/>
              <a:gd name="connsiteX40" fmla="*/ 1870710 w 1941195"/>
              <a:gd name="connsiteY40" fmla="*/ 406400 h 678815"/>
              <a:gd name="connsiteX41" fmla="*/ 1908810 w 1941195"/>
              <a:gd name="connsiteY41" fmla="*/ 387350 h 678815"/>
              <a:gd name="connsiteX42" fmla="*/ 1941195 w 1941195"/>
              <a:gd name="connsiteY42" fmla="*/ 379730 h 678815"/>
              <a:gd name="connsiteX43" fmla="*/ 1792605 w 1941195"/>
              <a:gd name="connsiteY43" fmla="*/ 0 h 678815"/>
              <a:gd name="connsiteX44" fmla="*/ 1804035 w 1941195"/>
              <a:gd name="connsiteY44" fmla="*/ 12065 h 678815"/>
              <a:gd name="connsiteX45" fmla="*/ 232410 w 1941195"/>
              <a:gd name="connsiteY45" fmla="*/ 23495 h 678815"/>
              <a:gd name="connsiteX46" fmla="*/ 0 w 1941195"/>
              <a:gd name="connsiteY46" fmla="*/ 539750 h 678815"/>
              <a:gd name="connsiteX47" fmla="*/ 66675 w 1941195"/>
              <a:gd name="connsiteY47" fmla="*/ 631190 h 678815"/>
              <a:gd name="connsiteX0" fmla="*/ 66675 w 1941195"/>
              <a:gd name="connsiteY0" fmla="*/ 631190 h 678815"/>
              <a:gd name="connsiteX1" fmla="*/ 186690 w 1941195"/>
              <a:gd name="connsiteY1" fmla="*/ 678815 h 678815"/>
              <a:gd name="connsiteX2" fmla="*/ 276225 w 1941195"/>
              <a:gd name="connsiteY2" fmla="*/ 625475 h 678815"/>
              <a:gd name="connsiteX3" fmla="*/ 268605 w 1941195"/>
              <a:gd name="connsiteY3" fmla="*/ 585470 h 678815"/>
              <a:gd name="connsiteX4" fmla="*/ 281940 w 1941195"/>
              <a:gd name="connsiteY4" fmla="*/ 541655 h 678815"/>
              <a:gd name="connsiteX5" fmla="*/ 308610 w 1941195"/>
              <a:gd name="connsiteY5" fmla="*/ 518795 h 678815"/>
              <a:gd name="connsiteX6" fmla="*/ 350520 w 1941195"/>
              <a:gd name="connsiteY6" fmla="*/ 505460 h 678815"/>
              <a:gd name="connsiteX7" fmla="*/ 485775 w 1941195"/>
              <a:gd name="connsiteY7" fmla="*/ 463550 h 678815"/>
              <a:gd name="connsiteX8" fmla="*/ 518160 w 1941195"/>
              <a:gd name="connsiteY8" fmla="*/ 429260 h 678815"/>
              <a:gd name="connsiteX9" fmla="*/ 556260 w 1941195"/>
              <a:gd name="connsiteY9" fmla="*/ 417830 h 678815"/>
              <a:gd name="connsiteX10" fmla="*/ 584835 w 1941195"/>
              <a:gd name="connsiteY10" fmla="*/ 434975 h 678815"/>
              <a:gd name="connsiteX11" fmla="*/ 619125 w 1941195"/>
              <a:gd name="connsiteY11" fmla="*/ 419735 h 678815"/>
              <a:gd name="connsiteX12" fmla="*/ 687705 w 1941195"/>
              <a:gd name="connsiteY12" fmla="*/ 425450 h 678815"/>
              <a:gd name="connsiteX13" fmla="*/ 774065 w 1941195"/>
              <a:gd name="connsiteY13" fmla="*/ 382905 h 678815"/>
              <a:gd name="connsiteX14" fmla="*/ 795020 w 1941195"/>
              <a:gd name="connsiteY14" fmla="*/ 347345 h 678815"/>
              <a:gd name="connsiteX15" fmla="*/ 834390 w 1941195"/>
              <a:gd name="connsiteY15" fmla="*/ 354965 h 678815"/>
              <a:gd name="connsiteX16" fmla="*/ 864870 w 1941195"/>
              <a:gd name="connsiteY16" fmla="*/ 334010 h 678815"/>
              <a:gd name="connsiteX17" fmla="*/ 885825 w 1941195"/>
              <a:gd name="connsiteY17" fmla="*/ 349250 h 678815"/>
              <a:gd name="connsiteX18" fmla="*/ 898525 w 1941195"/>
              <a:gd name="connsiteY18" fmla="*/ 379730 h 678815"/>
              <a:gd name="connsiteX19" fmla="*/ 890270 w 1941195"/>
              <a:gd name="connsiteY19" fmla="*/ 410210 h 678815"/>
              <a:gd name="connsiteX20" fmla="*/ 910590 w 1941195"/>
              <a:gd name="connsiteY20" fmla="*/ 417830 h 678815"/>
              <a:gd name="connsiteX21" fmla="*/ 935355 w 1941195"/>
              <a:gd name="connsiteY21" fmla="*/ 452120 h 678815"/>
              <a:gd name="connsiteX22" fmla="*/ 951865 w 1941195"/>
              <a:gd name="connsiteY22" fmla="*/ 434975 h 678815"/>
              <a:gd name="connsiteX23" fmla="*/ 1019175 w 1941195"/>
              <a:gd name="connsiteY23" fmla="*/ 437515 h 678815"/>
              <a:gd name="connsiteX24" fmla="*/ 1089025 w 1941195"/>
              <a:gd name="connsiteY24" fmla="*/ 404495 h 678815"/>
              <a:gd name="connsiteX25" fmla="*/ 1365250 w 1941195"/>
              <a:gd name="connsiteY25" fmla="*/ 291465 h 678815"/>
              <a:gd name="connsiteX26" fmla="*/ 1547495 w 1941195"/>
              <a:gd name="connsiteY26" fmla="*/ 368300 h 678815"/>
              <a:gd name="connsiteX27" fmla="*/ 1646555 w 1941195"/>
              <a:gd name="connsiteY27" fmla="*/ 435610 h 678815"/>
              <a:gd name="connsiteX28" fmla="*/ 1691640 w 1941195"/>
              <a:gd name="connsiteY28" fmla="*/ 415925 h 678815"/>
              <a:gd name="connsiteX29" fmla="*/ 1751330 w 1941195"/>
              <a:gd name="connsiteY29" fmla="*/ 424180 h 678815"/>
              <a:gd name="connsiteX30" fmla="*/ 1779905 w 1941195"/>
              <a:gd name="connsiteY30" fmla="*/ 448945 h 678815"/>
              <a:gd name="connsiteX31" fmla="*/ 1790065 w 1941195"/>
              <a:gd name="connsiteY31" fmla="*/ 492760 h 678815"/>
              <a:gd name="connsiteX32" fmla="*/ 1781810 w 1941195"/>
              <a:gd name="connsiteY32" fmla="*/ 528955 h 678815"/>
              <a:gd name="connsiteX33" fmla="*/ 1759585 w 1941195"/>
              <a:gd name="connsiteY33" fmla="*/ 568325 h 678815"/>
              <a:gd name="connsiteX34" fmla="*/ 1802130 w 1941195"/>
              <a:gd name="connsiteY34" fmla="*/ 621665 h 678815"/>
              <a:gd name="connsiteX35" fmla="*/ 1804035 w 1941195"/>
              <a:gd name="connsiteY35" fmla="*/ 562610 h 678815"/>
              <a:gd name="connsiteX36" fmla="*/ 1826895 w 1941195"/>
              <a:gd name="connsiteY36" fmla="*/ 524510 h 678815"/>
              <a:gd name="connsiteX37" fmla="*/ 1847850 w 1941195"/>
              <a:gd name="connsiteY37" fmla="*/ 499745 h 678815"/>
              <a:gd name="connsiteX38" fmla="*/ 1832610 w 1941195"/>
              <a:gd name="connsiteY38" fmla="*/ 465455 h 678815"/>
              <a:gd name="connsiteX39" fmla="*/ 1840865 w 1941195"/>
              <a:gd name="connsiteY39" fmla="*/ 422910 h 678815"/>
              <a:gd name="connsiteX40" fmla="*/ 1870710 w 1941195"/>
              <a:gd name="connsiteY40" fmla="*/ 406400 h 678815"/>
              <a:gd name="connsiteX41" fmla="*/ 1908810 w 1941195"/>
              <a:gd name="connsiteY41" fmla="*/ 387350 h 678815"/>
              <a:gd name="connsiteX42" fmla="*/ 1941195 w 1941195"/>
              <a:gd name="connsiteY42" fmla="*/ 379730 h 678815"/>
              <a:gd name="connsiteX43" fmla="*/ 1792605 w 1941195"/>
              <a:gd name="connsiteY43" fmla="*/ 0 h 678815"/>
              <a:gd name="connsiteX44" fmla="*/ 1804035 w 1941195"/>
              <a:gd name="connsiteY44" fmla="*/ 12065 h 678815"/>
              <a:gd name="connsiteX45" fmla="*/ 232410 w 1941195"/>
              <a:gd name="connsiteY45" fmla="*/ 23495 h 678815"/>
              <a:gd name="connsiteX46" fmla="*/ 0 w 1941195"/>
              <a:gd name="connsiteY46" fmla="*/ 539750 h 678815"/>
              <a:gd name="connsiteX47" fmla="*/ 66675 w 1941195"/>
              <a:gd name="connsiteY47" fmla="*/ 631190 h 678815"/>
              <a:gd name="connsiteX0" fmla="*/ 66675 w 1941195"/>
              <a:gd name="connsiteY0" fmla="*/ 631190 h 678815"/>
              <a:gd name="connsiteX1" fmla="*/ 186690 w 1941195"/>
              <a:gd name="connsiteY1" fmla="*/ 678815 h 678815"/>
              <a:gd name="connsiteX2" fmla="*/ 276225 w 1941195"/>
              <a:gd name="connsiteY2" fmla="*/ 625475 h 678815"/>
              <a:gd name="connsiteX3" fmla="*/ 268605 w 1941195"/>
              <a:gd name="connsiteY3" fmla="*/ 585470 h 678815"/>
              <a:gd name="connsiteX4" fmla="*/ 281940 w 1941195"/>
              <a:gd name="connsiteY4" fmla="*/ 541655 h 678815"/>
              <a:gd name="connsiteX5" fmla="*/ 308610 w 1941195"/>
              <a:gd name="connsiteY5" fmla="*/ 518795 h 678815"/>
              <a:gd name="connsiteX6" fmla="*/ 350520 w 1941195"/>
              <a:gd name="connsiteY6" fmla="*/ 505460 h 678815"/>
              <a:gd name="connsiteX7" fmla="*/ 485775 w 1941195"/>
              <a:gd name="connsiteY7" fmla="*/ 463550 h 678815"/>
              <a:gd name="connsiteX8" fmla="*/ 518160 w 1941195"/>
              <a:gd name="connsiteY8" fmla="*/ 429260 h 678815"/>
              <a:gd name="connsiteX9" fmla="*/ 556260 w 1941195"/>
              <a:gd name="connsiteY9" fmla="*/ 417830 h 678815"/>
              <a:gd name="connsiteX10" fmla="*/ 584835 w 1941195"/>
              <a:gd name="connsiteY10" fmla="*/ 434975 h 678815"/>
              <a:gd name="connsiteX11" fmla="*/ 619125 w 1941195"/>
              <a:gd name="connsiteY11" fmla="*/ 419735 h 678815"/>
              <a:gd name="connsiteX12" fmla="*/ 687705 w 1941195"/>
              <a:gd name="connsiteY12" fmla="*/ 425450 h 678815"/>
              <a:gd name="connsiteX13" fmla="*/ 774065 w 1941195"/>
              <a:gd name="connsiteY13" fmla="*/ 382905 h 678815"/>
              <a:gd name="connsiteX14" fmla="*/ 795020 w 1941195"/>
              <a:gd name="connsiteY14" fmla="*/ 347345 h 678815"/>
              <a:gd name="connsiteX15" fmla="*/ 834390 w 1941195"/>
              <a:gd name="connsiteY15" fmla="*/ 354965 h 678815"/>
              <a:gd name="connsiteX16" fmla="*/ 864870 w 1941195"/>
              <a:gd name="connsiteY16" fmla="*/ 334010 h 678815"/>
              <a:gd name="connsiteX17" fmla="*/ 885825 w 1941195"/>
              <a:gd name="connsiteY17" fmla="*/ 349250 h 678815"/>
              <a:gd name="connsiteX18" fmla="*/ 898525 w 1941195"/>
              <a:gd name="connsiteY18" fmla="*/ 379730 h 678815"/>
              <a:gd name="connsiteX19" fmla="*/ 890270 w 1941195"/>
              <a:gd name="connsiteY19" fmla="*/ 410210 h 678815"/>
              <a:gd name="connsiteX20" fmla="*/ 910590 w 1941195"/>
              <a:gd name="connsiteY20" fmla="*/ 417830 h 678815"/>
              <a:gd name="connsiteX21" fmla="*/ 935355 w 1941195"/>
              <a:gd name="connsiteY21" fmla="*/ 452120 h 678815"/>
              <a:gd name="connsiteX22" fmla="*/ 951865 w 1941195"/>
              <a:gd name="connsiteY22" fmla="*/ 434975 h 678815"/>
              <a:gd name="connsiteX23" fmla="*/ 1019175 w 1941195"/>
              <a:gd name="connsiteY23" fmla="*/ 437515 h 678815"/>
              <a:gd name="connsiteX24" fmla="*/ 1089025 w 1941195"/>
              <a:gd name="connsiteY24" fmla="*/ 404495 h 678815"/>
              <a:gd name="connsiteX25" fmla="*/ 1365250 w 1941195"/>
              <a:gd name="connsiteY25" fmla="*/ 291465 h 678815"/>
              <a:gd name="connsiteX26" fmla="*/ 1547495 w 1941195"/>
              <a:gd name="connsiteY26" fmla="*/ 368300 h 678815"/>
              <a:gd name="connsiteX27" fmla="*/ 1646555 w 1941195"/>
              <a:gd name="connsiteY27" fmla="*/ 435610 h 678815"/>
              <a:gd name="connsiteX28" fmla="*/ 1691640 w 1941195"/>
              <a:gd name="connsiteY28" fmla="*/ 415925 h 678815"/>
              <a:gd name="connsiteX29" fmla="*/ 1751330 w 1941195"/>
              <a:gd name="connsiteY29" fmla="*/ 424180 h 678815"/>
              <a:gd name="connsiteX30" fmla="*/ 1779905 w 1941195"/>
              <a:gd name="connsiteY30" fmla="*/ 448945 h 678815"/>
              <a:gd name="connsiteX31" fmla="*/ 1790065 w 1941195"/>
              <a:gd name="connsiteY31" fmla="*/ 492760 h 678815"/>
              <a:gd name="connsiteX32" fmla="*/ 1781810 w 1941195"/>
              <a:gd name="connsiteY32" fmla="*/ 528955 h 678815"/>
              <a:gd name="connsiteX33" fmla="*/ 1757045 w 1941195"/>
              <a:gd name="connsiteY33" fmla="*/ 568325 h 678815"/>
              <a:gd name="connsiteX34" fmla="*/ 1802130 w 1941195"/>
              <a:gd name="connsiteY34" fmla="*/ 621665 h 678815"/>
              <a:gd name="connsiteX35" fmla="*/ 1804035 w 1941195"/>
              <a:gd name="connsiteY35" fmla="*/ 562610 h 678815"/>
              <a:gd name="connsiteX36" fmla="*/ 1826895 w 1941195"/>
              <a:gd name="connsiteY36" fmla="*/ 524510 h 678815"/>
              <a:gd name="connsiteX37" fmla="*/ 1847850 w 1941195"/>
              <a:gd name="connsiteY37" fmla="*/ 499745 h 678815"/>
              <a:gd name="connsiteX38" fmla="*/ 1832610 w 1941195"/>
              <a:gd name="connsiteY38" fmla="*/ 465455 h 678815"/>
              <a:gd name="connsiteX39" fmla="*/ 1840865 w 1941195"/>
              <a:gd name="connsiteY39" fmla="*/ 422910 h 678815"/>
              <a:gd name="connsiteX40" fmla="*/ 1870710 w 1941195"/>
              <a:gd name="connsiteY40" fmla="*/ 406400 h 678815"/>
              <a:gd name="connsiteX41" fmla="*/ 1908810 w 1941195"/>
              <a:gd name="connsiteY41" fmla="*/ 387350 h 678815"/>
              <a:gd name="connsiteX42" fmla="*/ 1941195 w 1941195"/>
              <a:gd name="connsiteY42" fmla="*/ 379730 h 678815"/>
              <a:gd name="connsiteX43" fmla="*/ 1792605 w 1941195"/>
              <a:gd name="connsiteY43" fmla="*/ 0 h 678815"/>
              <a:gd name="connsiteX44" fmla="*/ 1804035 w 1941195"/>
              <a:gd name="connsiteY44" fmla="*/ 12065 h 678815"/>
              <a:gd name="connsiteX45" fmla="*/ 232410 w 1941195"/>
              <a:gd name="connsiteY45" fmla="*/ 23495 h 678815"/>
              <a:gd name="connsiteX46" fmla="*/ 0 w 1941195"/>
              <a:gd name="connsiteY46" fmla="*/ 539750 h 678815"/>
              <a:gd name="connsiteX47" fmla="*/ 66675 w 1941195"/>
              <a:gd name="connsiteY47" fmla="*/ 631190 h 678815"/>
              <a:gd name="connsiteX0" fmla="*/ 66675 w 1941195"/>
              <a:gd name="connsiteY0" fmla="*/ 631190 h 678815"/>
              <a:gd name="connsiteX1" fmla="*/ 186690 w 1941195"/>
              <a:gd name="connsiteY1" fmla="*/ 678815 h 678815"/>
              <a:gd name="connsiteX2" fmla="*/ 276225 w 1941195"/>
              <a:gd name="connsiteY2" fmla="*/ 625475 h 678815"/>
              <a:gd name="connsiteX3" fmla="*/ 268605 w 1941195"/>
              <a:gd name="connsiteY3" fmla="*/ 585470 h 678815"/>
              <a:gd name="connsiteX4" fmla="*/ 281940 w 1941195"/>
              <a:gd name="connsiteY4" fmla="*/ 541655 h 678815"/>
              <a:gd name="connsiteX5" fmla="*/ 308610 w 1941195"/>
              <a:gd name="connsiteY5" fmla="*/ 518795 h 678815"/>
              <a:gd name="connsiteX6" fmla="*/ 350520 w 1941195"/>
              <a:gd name="connsiteY6" fmla="*/ 505460 h 678815"/>
              <a:gd name="connsiteX7" fmla="*/ 485775 w 1941195"/>
              <a:gd name="connsiteY7" fmla="*/ 463550 h 678815"/>
              <a:gd name="connsiteX8" fmla="*/ 518160 w 1941195"/>
              <a:gd name="connsiteY8" fmla="*/ 429260 h 678815"/>
              <a:gd name="connsiteX9" fmla="*/ 556260 w 1941195"/>
              <a:gd name="connsiteY9" fmla="*/ 417830 h 678815"/>
              <a:gd name="connsiteX10" fmla="*/ 584835 w 1941195"/>
              <a:gd name="connsiteY10" fmla="*/ 434975 h 678815"/>
              <a:gd name="connsiteX11" fmla="*/ 619125 w 1941195"/>
              <a:gd name="connsiteY11" fmla="*/ 419735 h 678815"/>
              <a:gd name="connsiteX12" fmla="*/ 687705 w 1941195"/>
              <a:gd name="connsiteY12" fmla="*/ 425450 h 678815"/>
              <a:gd name="connsiteX13" fmla="*/ 774065 w 1941195"/>
              <a:gd name="connsiteY13" fmla="*/ 382905 h 678815"/>
              <a:gd name="connsiteX14" fmla="*/ 795020 w 1941195"/>
              <a:gd name="connsiteY14" fmla="*/ 347345 h 678815"/>
              <a:gd name="connsiteX15" fmla="*/ 834390 w 1941195"/>
              <a:gd name="connsiteY15" fmla="*/ 354965 h 678815"/>
              <a:gd name="connsiteX16" fmla="*/ 864870 w 1941195"/>
              <a:gd name="connsiteY16" fmla="*/ 334010 h 678815"/>
              <a:gd name="connsiteX17" fmla="*/ 885825 w 1941195"/>
              <a:gd name="connsiteY17" fmla="*/ 349250 h 678815"/>
              <a:gd name="connsiteX18" fmla="*/ 898525 w 1941195"/>
              <a:gd name="connsiteY18" fmla="*/ 379730 h 678815"/>
              <a:gd name="connsiteX19" fmla="*/ 890270 w 1941195"/>
              <a:gd name="connsiteY19" fmla="*/ 410210 h 678815"/>
              <a:gd name="connsiteX20" fmla="*/ 910590 w 1941195"/>
              <a:gd name="connsiteY20" fmla="*/ 417830 h 678815"/>
              <a:gd name="connsiteX21" fmla="*/ 935355 w 1941195"/>
              <a:gd name="connsiteY21" fmla="*/ 452120 h 678815"/>
              <a:gd name="connsiteX22" fmla="*/ 951865 w 1941195"/>
              <a:gd name="connsiteY22" fmla="*/ 434975 h 678815"/>
              <a:gd name="connsiteX23" fmla="*/ 1019175 w 1941195"/>
              <a:gd name="connsiteY23" fmla="*/ 437515 h 678815"/>
              <a:gd name="connsiteX24" fmla="*/ 1089025 w 1941195"/>
              <a:gd name="connsiteY24" fmla="*/ 404495 h 678815"/>
              <a:gd name="connsiteX25" fmla="*/ 1365250 w 1941195"/>
              <a:gd name="connsiteY25" fmla="*/ 291465 h 678815"/>
              <a:gd name="connsiteX26" fmla="*/ 1547495 w 1941195"/>
              <a:gd name="connsiteY26" fmla="*/ 368300 h 678815"/>
              <a:gd name="connsiteX27" fmla="*/ 1646555 w 1941195"/>
              <a:gd name="connsiteY27" fmla="*/ 435610 h 678815"/>
              <a:gd name="connsiteX28" fmla="*/ 1691640 w 1941195"/>
              <a:gd name="connsiteY28" fmla="*/ 415925 h 678815"/>
              <a:gd name="connsiteX29" fmla="*/ 1751330 w 1941195"/>
              <a:gd name="connsiteY29" fmla="*/ 424180 h 678815"/>
              <a:gd name="connsiteX30" fmla="*/ 1779905 w 1941195"/>
              <a:gd name="connsiteY30" fmla="*/ 448945 h 678815"/>
              <a:gd name="connsiteX31" fmla="*/ 1790065 w 1941195"/>
              <a:gd name="connsiteY31" fmla="*/ 492760 h 678815"/>
              <a:gd name="connsiteX32" fmla="*/ 1781810 w 1941195"/>
              <a:gd name="connsiteY32" fmla="*/ 528955 h 678815"/>
              <a:gd name="connsiteX33" fmla="*/ 1757045 w 1941195"/>
              <a:gd name="connsiteY33" fmla="*/ 568325 h 678815"/>
              <a:gd name="connsiteX34" fmla="*/ 1799590 w 1941195"/>
              <a:gd name="connsiteY34" fmla="*/ 626745 h 678815"/>
              <a:gd name="connsiteX35" fmla="*/ 1804035 w 1941195"/>
              <a:gd name="connsiteY35" fmla="*/ 562610 h 678815"/>
              <a:gd name="connsiteX36" fmla="*/ 1826895 w 1941195"/>
              <a:gd name="connsiteY36" fmla="*/ 524510 h 678815"/>
              <a:gd name="connsiteX37" fmla="*/ 1847850 w 1941195"/>
              <a:gd name="connsiteY37" fmla="*/ 499745 h 678815"/>
              <a:gd name="connsiteX38" fmla="*/ 1832610 w 1941195"/>
              <a:gd name="connsiteY38" fmla="*/ 465455 h 678815"/>
              <a:gd name="connsiteX39" fmla="*/ 1840865 w 1941195"/>
              <a:gd name="connsiteY39" fmla="*/ 422910 h 678815"/>
              <a:gd name="connsiteX40" fmla="*/ 1870710 w 1941195"/>
              <a:gd name="connsiteY40" fmla="*/ 406400 h 678815"/>
              <a:gd name="connsiteX41" fmla="*/ 1908810 w 1941195"/>
              <a:gd name="connsiteY41" fmla="*/ 387350 h 678815"/>
              <a:gd name="connsiteX42" fmla="*/ 1941195 w 1941195"/>
              <a:gd name="connsiteY42" fmla="*/ 379730 h 678815"/>
              <a:gd name="connsiteX43" fmla="*/ 1792605 w 1941195"/>
              <a:gd name="connsiteY43" fmla="*/ 0 h 678815"/>
              <a:gd name="connsiteX44" fmla="*/ 1804035 w 1941195"/>
              <a:gd name="connsiteY44" fmla="*/ 12065 h 678815"/>
              <a:gd name="connsiteX45" fmla="*/ 232410 w 1941195"/>
              <a:gd name="connsiteY45" fmla="*/ 23495 h 678815"/>
              <a:gd name="connsiteX46" fmla="*/ 0 w 1941195"/>
              <a:gd name="connsiteY46" fmla="*/ 539750 h 678815"/>
              <a:gd name="connsiteX47" fmla="*/ 66675 w 1941195"/>
              <a:gd name="connsiteY47" fmla="*/ 631190 h 678815"/>
              <a:gd name="connsiteX0" fmla="*/ 66675 w 1941195"/>
              <a:gd name="connsiteY0" fmla="*/ 631190 h 678815"/>
              <a:gd name="connsiteX1" fmla="*/ 186690 w 1941195"/>
              <a:gd name="connsiteY1" fmla="*/ 678815 h 678815"/>
              <a:gd name="connsiteX2" fmla="*/ 276225 w 1941195"/>
              <a:gd name="connsiteY2" fmla="*/ 625475 h 678815"/>
              <a:gd name="connsiteX3" fmla="*/ 268605 w 1941195"/>
              <a:gd name="connsiteY3" fmla="*/ 585470 h 678815"/>
              <a:gd name="connsiteX4" fmla="*/ 281940 w 1941195"/>
              <a:gd name="connsiteY4" fmla="*/ 541655 h 678815"/>
              <a:gd name="connsiteX5" fmla="*/ 308610 w 1941195"/>
              <a:gd name="connsiteY5" fmla="*/ 518795 h 678815"/>
              <a:gd name="connsiteX6" fmla="*/ 350520 w 1941195"/>
              <a:gd name="connsiteY6" fmla="*/ 505460 h 678815"/>
              <a:gd name="connsiteX7" fmla="*/ 485775 w 1941195"/>
              <a:gd name="connsiteY7" fmla="*/ 463550 h 678815"/>
              <a:gd name="connsiteX8" fmla="*/ 518160 w 1941195"/>
              <a:gd name="connsiteY8" fmla="*/ 429260 h 678815"/>
              <a:gd name="connsiteX9" fmla="*/ 556260 w 1941195"/>
              <a:gd name="connsiteY9" fmla="*/ 417830 h 678815"/>
              <a:gd name="connsiteX10" fmla="*/ 584835 w 1941195"/>
              <a:gd name="connsiteY10" fmla="*/ 434975 h 678815"/>
              <a:gd name="connsiteX11" fmla="*/ 619125 w 1941195"/>
              <a:gd name="connsiteY11" fmla="*/ 419735 h 678815"/>
              <a:gd name="connsiteX12" fmla="*/ 687705 w 1941195"/>
              <a:gd name="connsiteY12" fmla="*/ 425450 h 678815"/>
              <a:gd name="connsiteX13" fmla="*/ 774065 w 1941195"/>
              <a:gd name="connsiteY13" fmla="*/ 382905 h 678815"/>
              <a:gd name="connsiteX14" fmla="*/ 795020 w 1941195"/>
              <a:gd name="connsiteY14" fmla="*/ 347345 h 678815"/>
              <a:gd name="connsiteX15" fmla="*/ 834390 w 1941195"/>
              <a:gd name="connsiteY15" fmla="*/ 354965 h 678815"/>
              <a:gd name="connsiteX16" fmla="*/ 864870 w 1941195"/>
              <a:gd name="connsiteY16" fmla="*/ 334010 h 678815"/>
              <a:gd name="connsiteX17" fmla="*/ 885825 w 1941195"/>
              <a:gd name="connsiteY17" fmla="*/ 349250 h 678815"/>
              <a:gd name="connsiteX18" fmla="*/ 898525 w 1941195"/>
              <a:gd name="connsiteY18" fmla="*/ 379730 h 678815"/>
              <a:gd name="connsiteX19" fmla="*/ 890270 w 1941195"/>
              <a:gd name="connsiteY19" fmla="*/ 410210 h 678815"/>
              <a:gd name="connsiteX20" fmla="*/ 910590 w 1941195"/>
              <a:gd name="connsiteY20" fmla="*/ 417830 h 678815"/>
              <a:gd name="connsiteX21" fmla="*/ 935355 w 1941195"/>
              <a:gd name="connsiteY21" fmla="*/ 452120 h 678815"/>
              <a:gd name="connsiteX22" fmla="*/ 951865 w 1941195"/>
              <a:gd name="connsiteY22" fmla="*/ 434975 h 678815"/>
              <a:gd name="connsiteX23" fmla="*/ 1019175 w 1941195"/>
              <a:gd name="connsiteY23" fmla="*/ 437515 h 678815"/>
              <a:gd name="connsiteX24" fmla="*/ 1089025 w 1941195"/>
              <a:gd name="connsiteY24" fmla="*/ 404495 h 678815"/>
              <a:gd name="connsiteX25" fmla="*/ 1365250 w 1941195"/>
              <a:gd name="connsiteY25" fmla="*/ 291465 h 678815"/>
              <a:gd name="connsiteX26" fmla="*/ 1547495 w 1941195"/>
              <a:gd name="connsiteY26" fmla="*/ 368300 h 678815"/>
              <a:gd name="connsiteX27" fmla="*/ 1646555 w 1941195"/>
              <a:gd name="connsiteY27" fmla="*/ 435610 h 678815"/>
              <a:gd name="connsiteX28" fmla="*/ 1691640 w 1941195"/>
              <a:gd name="connsiteY28" fmla="*/ 415925 h 678815"/>
              <a:gd name="connsiteX29" fmla="*/ 1751330 w 1941195"/>
              <a:gd name="connsiteY29" fmla="*/ 424180 h 678815"/>
              <a:gd name="connsiteX30" fmla="*/ 1779905 w 1941195"/>
              <a:gd name="connsiteY30" fmla="*/ 448945 h 678815"/>
              <a:gd name="connsiteX31" fmla="*/ 1790065 w 1941195"/>
              <a:gd name="connsiteY31" fmla="*/ 492760 h 678815"/>
              <a:gd name="connsiteX32" fmla="*/ 1781810 w 1941195"/>
              <a:gd name="connsiteY32" fmla="*/ 528955 h 678815"/>
              <a:gd name="connsiteX33" fmla="*/ 1749425 w 1941195"/>
              <a:gd name="connsiteY33" fmla="*/ 583565 h 678815"/>
              <a:gd name="connsiteX34" fmla="*/ 1799590 w 1941195"/>
              <a:gd name="connsiteY34" fmla="*/ 626745 h 678815"/>
              <a:gd name="connsiteX35" fmla="*/ 1804035 w 1941195"/>
              <a:gd name="connsiteY35" fmla="*/ 562610 h 678815"/>
              <a:gd name="connsiteX36" fmla="*/ 1826895 w 1941195"/>
              <a:gd name="connsiteY36" fmla="*/ 524510 h 678815"/>
              <a:gd name="connsiteX37" fmla="*/ 1847850 w 1941195"/>
              <a:gd name="connsiteY37" fmla="*/ 499745 h 678815"/>
              <a:gd name="connsiteX38" fmla="*/ 1832610 w 1941195"/>
              <a:gd name="connsiteY38" fmla="*/ 465455 h 678815"/>
              <a:gd name="connsiteX39" fmla="*/ 1840865 w 1941195"/>
              <a:gd name="connsiteY39" fmla="*/ 422910 h 678815"/>
              <a:gd name="connsiteX40" fmla="*/ 1870710 w 1941195"/>
              <a:gd name="connsiteY40" fmla="*/ 406400 h 678815"/>
              <a:gd name="connsiteX41" fmla="*/ 1908810 w 1941195"/>
              <a:gd name="connsiteY41" fmla="*/ 387350 h 678815"/>
              <a:gd name="connsiteX42" fmla="*/ 1941195 w 1941195"/>
              <a:gd name="connsiteY42" fmla="*/ 379730 h 678815"/>
              <a:gd name="connsiteX43" fmla="*/ 1792605 w 1941195"/>
              <a:gd name="connsiteY43" fmla="*/ 0 h 678815"/>
              <a:gd name="connsiteX44" fmla="*/ 1804035 w 1941195"/>
              <a:gd name="connsiteY44" fmla="*/ 12065 h 678815"/>
              <a:gd name="connsiteX45" fmla="*/ 232410 w 1941195"/>
              <a:gd name="connsiteY45" fmla="*/ 23495 h 678815"/>
              <a:gd name="connsiteX46" fmla="*/ 0 w 1941195"/>
              <a:gd name="connsiteY46" fmla="*/ 539750 h 678815"/>
              <a:gd name="connsiteX47" fmla="*/ 66675 w 1941195"/>
              <a:gd name="connsiteY47" fmla="*/ 631190 h 678815"/>
              <a:gd name="connsiteX0" fmla="*/ 66675 w 1941195"/>
              <a:gd name="connsiteY0" fmla="*/ 631190 h 678815"/>
              <a:gd name="connsiteX1" fmla="*/ 186690 w 1941195"/>
              <a:gd name="connsiteY1" fmla="*/ 678815 h 678815"/>
              <a:gd name="connsiteX2" fmla="*/ 276225 w 1941195"/>
              <a:gd name="connsiteY2" fmla="*/ 625475 h 678815"/>
              <a:gd name="connsiteX3" fmla="*/ 268605 w 1941195"/>
              <a:gd name="connsiteY3" fmla="*/ 585470 h 678815"/>
              <a:gd name="connsiteX4" fmla="*/ 281940 w 1941195"/>
              <a:gd name="connsiteY4" fmla="*/ 541655 h 678815"/>
              <a:gd name="connsiteX5" fmla="*/ 308610 w 1941195"/>
              <a:gd name="connsiteY5" fmla="*/ 518795 h 678815"/>
              <a:gd name="connsiteX6" fmla="*/ 350520 w 1941195"/>
              <a:gd name="connsiteY6" fmla="*/ 505460 h 678815"/>
              <a:gd name="connsiteX7" fmla="*/ 485775 w 1941195"/>
              <a:gd name="connsiteY7" fmla="*/ 463550 h 678815"/>
              <a:gd name="connsiteX8" fmla="*/ 518160 w 1941195"/>
              <a:gd name="connsiteY8" fmla="*/ 429260 h 678815"/>
              <a:gd name="connsiteX9" fmla="*/ 556260 w 1941195"/>
              <a:gd name="connsiteY9" fmla="*/ 417830 h 678815"/>
              <a:gd name="connsiteX10" fmla="*/ 584835 w 1941195"/>
              <a:gd name="connsiteY10" fmla="*/ 434975 h 678815"/>
              <a:gd name="connsiteX11" fmla="*/ 619125 w 1941195"/>
              <a:gd name="connsiteY11" fmla="*/ 419735 h 678815"/>
              <a:gd name="connsiteX12" fmla="*/ 687705 w 1941195"/>
              <a:gd name="connsiteY12" fmla="*/ 425450 h 678815"/>
              <a:gd name="connsiteX13" fmla="*/ 774065 w 1941195"/>
              <a:gd name="connsiteY13" fmla="*/ 382905 h 678815"/>
              <a:gd name="connsiteX14" fmla="*/ 795020 w 1941195"/>
              <a:gd name="connsiteY14" fmla="*/ 349885 h 678815"/>
              <a:gd name="connsiteX15" fmla="*/ 834390 w 1941195"/>
              <a:gd name="connsiteY15" fmla="*/ 354965 h 678815"/>
              <a:gd name="connsiteX16" fmla="*/ 864870 w 1941195"/>
              <a:gd name="connsiteY16" fmla="*/ 334010 h 678815"/>
              <a:gd name="connsiteX17" fmla="*/ 885825 w 1941195"/>
              <a:gd name="connsiteY17" fmla="*/ 349250 h 678815"/>
              <a:gd name="connsiteX18" fmla="*/ 898525 w 1941195"/>
              <a:gd name="connsiteY18" fmla="*/ 379730 h 678815"/>
              <a:gd name="connsiteX19" fmla="*/ 890270 w 1941195"/>
              <a:gd name="connsiteY19" fmla="*/ 410210 h 678815"/>
              <a:gd name="connsiteX20" fmla="*/ 910590 w 1941195"/>
              <a:gd name="connsiteY20" fmla="*/ 417830 h 678815"/>
              <a:gd name="connsiteX21" fmla="*/ 935355 w 1941195"/>
              <a:gd name="connsiteY21" fmla="*/ 452120 h 678815"/>
              <a:gd name="connsiteX22" fmla="*/ 951865 w 1941195"/>
              <a:gd name="connsiteY22" fmla="*/ 434975 h 678815"/>
              <a:gd name="connsiteX23" fmla="*/ 1019175 w 1941195"/>
              <a:gd name="connsiteY23" fmla="*/ 437515 h 678815"/>
              <a:gd name="connsiteX24" fmla="*/ 1089025 w 1941195"/>
              <a:gd name="connsiteY24" fmla="*/ 404495 h 678815"/>
              <a:gd name="connsiteX25" fmla="*/ 1365250 w 1941195"/>
              <a:gd name="connsiteY25" fmla="*/ 291465 h 678815"/>
              <a:gd name="connsiteX26" fmla="*/ 1547495 w 1941195"/>
              <a:gd name="connsiteY26" fmla="*/ 368300 h 678815"/>
              <a:gd name="connsiteX27" fmla="*/ 1646555 w 1941195"/>
              <a:gd name="connsiteY27" fmla="*/ 435610 h 678815"/>
              <a:gd name="connsiteX28" fmla="*/ 1691640 w 1941195"/>
              <a:gd name="connsiteY28" fmla="*/ 415925 h 678815"/>
              <a:gd name="connsiteX29" fmla="*/ 1751330 w 1941195"/>
              <a:gd name="connsiteY29" fmla="*/ 424180 h 678815"/>
              <a:gd name="connsiteX30" fmla="*/ 1779905 w 1941195"/>
              <a:gd name="connsiteY30" fmla="*/ 448945 h 678815"/>
              <a:gd name="connsiteX31" fmla="*/ 1790065 w 1941195"/>
              <a:gd name="connsiteY31" fmla="*/ 492760 h 678815"/>
              <a:gd name="connsiteX32" fmla="*/ 1781810 w 1941195"/>
              <a:gd name="connsiteY32" fmla="*/ 528955 h 678815"/>
              <a:gd name="connsiteX33" fmla="*/ 1749425 w 1941195"/>
              <a:gd name="connsiteY33" fmla="*/ 583565 h 678815"/>
              <a:gd name="connsiteX34" fmla="*/ 1799590 w 1941195"/>
              <a:gd name="connsiteY34" fmla="*/ 626745 h 678815"/>
              <a:gd name="connsiteX35" fmla="*/ 1804035 w 1941195"/>
              <a:gd name="connsiteY35" fmla="*/ 562610 h 678815"/>
              <a:gd name="connsiteX36" fmla="*/ 1826895 w 1941195"/>
              <a:gd name="connsiteY36" fmla="*/ 524510 h 678815"/>
              <a:gd name="connsiteX37" fmla="*/ 1847850 w 1941195"/>
              <a:gd name="connsiteY37" fmla="*/ 499745 h 678815"/>
              <a:gd name="connsiteX38" fmla="*/ 1832610 w 1941195"/>
              <a:gd name="connsiteY38" fmla="*/ 465455 h 678815"/>
              <a:gd name="connsiteX39" fmla="*/ 1840865 w 1941195"/>
              <a:gd name="connsiteY39" fmla="*/ 422910 h 678815"/>
              <a:gd name="connsiteX40" fmla="*/ 1870710 w 1941195"/>
              <a:gd name="connsiteY40" fmla="*/ 406400 h 678815"/>
              <a:gd name="connsiteX41" fmla="*/ 1908810 w 1941195"/>
              <a:gd name="connsiteY41" fmla="*/ 387350 h 678815"/>
              <a:gd name="connsiteX42" fmla="*/ 1941195 w 1941195"/>
              <a:gd name="connsiteY42" fmla="*/ 379730 h 678815"/>
              <a:gd name="connsiteX43" fmla="*/ 1792605 w 1941195"/>
              <a:gd name="connsiteY43" fmla="*/ 0 h 678815"/>
              <a:gd name="connsiteX44" fmla="*/ 1804035 w 1941195"/>
              <a:gd name="connsiteY44" fmla="*/ 12065 h 678815"/>
              <a:gd name="connsiteX45" fmla="*/ 232410 w 1941195"/>
              <a:gd name="connsiteY45" fmla="*/ 23495 h 678815"/>
              <a:gd name="connsiteX46" fmla="*/ 0 w 1941195"/>
              <a:gd name="connsiteY46" fmla="*/ 539750 h 678815"/>
              <a:gd name="connsiteX47" fmla="*/ 66675 w 1941195"/>
              <a:gd name="connsiteY47" fmla="*/ 631190 h 678815"/>
              <a:gd name="connsiteX0" fmla="*/ 66675 w 1941195"/>
              <a:gd name="connsiteY0" fmla="*/ 631190 h 678815"/>
              <a:gd name="connsiteX1" fmla="*/ 186690 w 1941195"/>
              <a:gd name="connsiteY1" fmla="*/ 678815 h 678815"/>
              <a:gd name="connsiteX2" fmla="*/ 276225 w 1941195"/>
              <a:gd name="connsiteY2" fmla="*/ 625475 h 678815"/>
              <a:gd name="connsiteX3" fmla="*/ 268605 w 1941195"/>
              <a:gd name="connsiteY3" fmla="*/ 585470 h 678815"/>
              <a:gd name="connsiteX4" fmla="*/ 281940 w 1941195"/>
              <a:gd name="connsiteY4" fmla="*/ 541655 h 678815"/>
              <a:gd name="connsiteX5" fmla="*/ 308610 w 1941195"/>
              <a:gd name="connsiteY5" fmla="*/ 518795 h 678815"/>
              <a:gd name="connsiteX6" fmla="*/ 350520 w 1941195"/>
              <a:gd name="connsiteY6" fmla="*/ 505460 h 678815"/>
              <a:gd name="connsiteX7" fmla="*/ 485775 w 1941195"/>
              <a:gd name="connsiteY7" fmla="*/ 463550 h 678815"/>
              <a:gd name="connsiteX8" fmla="*/ 518160 w 1941195"/>
              <a:gd name="connsiteY8" fmla="*/ 429260 h 678815"/>
              <a:gd name="connsiteX9" fmla="*/ 556260 w 1941195"/>
              <a:gd name="connsiteY9" fmla="*/ 417830 h 678815"/>
              <a:gd name="connsiteX10" fmla="*/ 584835 w 1941195"/>
              <a:gd name="connsiteY10" fmla="*/ 434975 h 678815"/>
              <a:gd name="connsiteX11" fmla="*/ 619125 w 1941195"/>
              <a:gd name="connsiteY11" fmla="*/ 419735 h 678815"/>
              <a:gd name="connsiteX12" fmla="*/ 687705 w 1941195"/>
              <a:gd name="connsiteY12" fmla="*/ 425450 h 678815"/>
              <a:gd name="connsiteX13" fmla="*/ 776605 w 1941195"/>
              <a:gd name="connsiteY13" fmla="*/ 382905 h 678815"/>
              <a:gd name="connsiteX14" fmla="*/ 795020 w 1941195"/>
              <a:gd name="connsiteY14" fmla="*/ 349885 h 678815"/>
              <a:gd name="connsiteX15" fmla="*/ 834390 w 1941195"/>
              <a:gd name="connsiteY15" fmla="*/ 354965 h 678815"/>
              <a:gd name="connsiteX16" fmla="*/ 864870 w 1941195"/>
              <a:gd name="connsiteY16" fmla="*/ 334010 h 678815"/>
              <a:gd name="connsiteX17" fmla="*/ 885825 w 1941195"/>
              <a:gd name="connsiteY17" fmla="*/ 349250 h 678815"/>
              <a:gd name="connsiteX18" fmla="*/ 898525 w 1941195"/>
              <a:gd name="connsiteY18" fmla="*/ 379730 h 678815"/>
              <a:gd name="connsiteX19" fmla="*/ 890270 w 1941195"/>
              <a:gd name="connsiteY19" fmla="*/ 410210 h 678815"/>
              <a:gd name="connsiteX20" fmla="*/ 910590 w 1941195"/>
              <a:gd name="connsiteY20" fmla="*/ 417830 h 678815"/>
              <a:gd name="connsiteX21" fmla="*/ 935355 w 1941195"/>
              <a:gd name="connsiteY21" fmla="*/ 452120 h 678815"/>
              <a:gd name="connsiteX22" fmla="*/ 951865 w 1941195"/>
              <a:gd name="connsiteY22" fmla="*/ 434975 h 678815"/>
              <a:gd name="connsiteX23" fmla="*/ 1019175 w 1941195"/>
              <a:gd name="connsiteY23" fmla="*/ 437515 h 678815"/>
              <a:gd name="connsiteX24" fmla="*/ 1089025 w 1941195"/>
              <a:gd name="connsiteY24" fmla="*/ 404495 h 678815"/>
              <a:gd name="connsiteX25" fmla="*/ 1365250 w 1941195"/>
              <a:gd name="connsiteY25" fmla="*/ 291465 h 678815"/>
              <a:gd name="connsiteX26" fmla="*/ 1547495 w 1941195"/>
              <a:gd name="connsiteY26" fmla="*/ 368300 h 678815"/>
              <a:gd name="connsiteX27" fmla="*/ 1646555 w 1941195"/>
              <a:gd name="connsiteY27" fmla="*/ 435610 h 678815"/>
              <a:gd name="connsiteX28" fmla="*/ 1691640 w 1941195"/>
              <a:gd name="connsiteY28" fmla="*/ 415925 h 678815"/>
              <a:gd name="connsiteX29" fmla="*/ 1751330 w 1941195"/>
              <a:gd name="connsiteY29" fmla="*/ 424180 h 678815"/>
              <a:gd name="connsiteX30" fmla="*/ 1779905 w 1941195"/>
              <a:gd name="connsiteY30" fmla="*/ 448945 h 678815"/>
              <a:gd name="connsiteX31" fmla="*/ 1790065 w 1941195"/>
              <a:gd name="connsiteY31" fmla="*/ 492760 h 678815"/>
              <a:gd name="connsiteX32" fmla="*/ 1781810 w 1941195"/>
              <a:gd name="connsiteY32" fmla="*/ 528955 h 678815"/>
              <a:gd name="connsiteX33" fmla="*/ 1749425 w 1941195"/>
              <a:gd name="connsiteY33" fmla="*/ 583565 h 678815"/>
              <a:gd name="connsiteX34" fmla="*/ 1799590 w 1941195"/>
              <a:gd name="connsiteY34" fmla="*/ 626745 h 678815"/>
              <a:gd name="connsiteX35" fmla="*/ 1804035 w 1941195"/>
              <a:gd name="connsiteY35" fmla="*/ 562610 h 678815"/>
              <a:gd name="connsiteX36" fmla="*/ 1826895 w 1941195"/>
              <a:gd name="connsiteY36" fmla="*/ 524510 h 678815"/>
              <a:gd name="connsiteX37" fmla="*/ 1847850 w 1941195"/>
              <a:gd name="connsiteY37" fmla="*/ 499745 h 678815"/>
              <a:gd name="connsiteX38" fmla="*/ 1832610 w 1941195"/>
              <a:gd name="connsiteY38" fmla="*/ 465455 h 678815"/>
              <a:gd name="connsiteX39" fmla="*/ 1840865 w 1941195"/>
              <a:gd name="connsiteY39" fmla="*/ 422910 h 678815"/>
              <a:gd name="connsiteX40" fmla="*/ 1870710 w 1941195"/>
              <a:gd name="connsiteY40" fmla="*/ 406400 h 678815"/>
              <a:gd name="connsiteX41" fmla="*/ 1908810 w 1941195"/>
              <a:gd name="connsiteY41" fmla="*/ 387350 h 678815"/>
              <a:gd name="connsiteX42" fmla="*/ 1941195 w 1941195"/>
              <a:gd name="connsiteY42" fmla="*/ 379730 h 678815"/>
              <a:gd name="connsiteX43" fmla="*/ 1792605 w 1941195"/>
              <a:gd name="connsiteY43" fmla="*/ 0 h 678815"/>
              <a:gd name="connsiteX44" fmla="*/ 1804035 w 1941195"/>
              <a:gd name="connsiteY44" fmla="*/ 12065 h 678815"/>
              <a:gd name="connsiteX45" fmla="*/ 232410 w 1941195"/>
              <a:gd name="connsiteY45" fmla="*/ 23495 h 678815"/>
              <a:gd name="connsiteX46" fmla="*/ 0 w 1941195"/>
              <a:gd name="connsiteY46" fmla="*/ 539750 h 678815"/>
              <a:gd name="connsiteX47" fmla="*/ 66675 w 1941195"/>
              <a:gd name="connsiteY47" fmla="*/ 631190 h 678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941195" h="678815">
                <a:moveTo>
                  <a:pt x="66675" y="631190"/>
                </a:moveTo>
                <a:lnTo>
                  <a:pt x="186690" y="678815"/>
                </a:lnTo>
                <a:lnTo>
                  <a:pt x="276225" y="625475"/>
                </a:lnTo>
                <a:lnTo>
                  <a:pt x="268605" y="585470"/>
                </a:lnTo>
                <a:lnTo>
                  <a:pt x="281940" y="541655"/>
                </a:lnTo>
                <a:lnTo>
                  <a:pt x="308610" y="518795"/>
                </a:lnTo>
                <a:lnTo>
                  <a:pt x="350520" y="505460"/>
                </a:lnTo>
                <a:lnTo>
                  <a:pt x="485775" y="463550"/>
                </a:lnTo>
                <a:lnTo>
                  <a:pt x="518160" y="429260"/>
                </a:lnTo>
                <a:lnTo>
                  <a:pt x="556260" y="417830"/>
                </a:lnTo>
                <a:lnTo>
                  <a:pt x="584835" y="434975"/>
                </a:lnTo>
                <a:lnTo>
                  <a:pt x="619125" y="419735"/>
                </a:lnTo>
                <a:lnTo>
                  <a:pt x="687705" y="425450"/>
                </a:lnTo>
                <a:cubicBezTo>
                  <a:pt x="749935" y="444500"/>
                  <a:pt x="763905" y="401320"/>
                  <a:pt x="776605" y="382905"/>
                </a:cubicBezTo>
                <a:lnTo>
                  <a:pt x="795020" y="349885"/>
                </a:lnTo>
                <a:lnTo>
                  <a:pt x="834390" y="354965"/>
                </a:lnTo>
                <a:lnTo>
                  <a:pt x="864870" y="334010"/>
                </a:lnTo>
                <a:lnTo>
                  <a:pt x="885825" y="349250"/>
                </a:lnTo>
                <a:lnTo>
                  <a:pt x="898525" y="379730"/>
                </a:lnTo>
                <a:lnTo>
                  <a:pt x="890270" y="410210"/>
                </a:lnTo>
                <a:lnTo>
                  <a:pt x="910590" y="417830"/>
                </a:lnTo>
                <a:lnTo>
                  <a:pt x="935355" y="452120"/>
                </a:lnTo>
                <a:lnTo>
                  <a:pt x="951865" y="434975"/>
                </a:lnTo>
                <a:lnTo>
                  <a:pt x="1019175" y="437515"/>
                </a:lnTo>
                <a:lnTo>
                  <a:pt x="1089025" y="404495"/>
                </a:lnTo>
                <a:lnTo>
                  <a:pt x="1365250" y="291465"/>
                </a:lnTo>
                <a:lnTo>
                  <a:pt x="1547495" y="368300"/>
                </a:lnTo>
                <a:lnTo>
                  <a:pt x="1646555" y="435610"/>
                </a:lnTo>
                <a:lnTo>
                  <a:pt x="1691640" y="415925"/>
                </a:lnTo>
                <a:lnTo>
                  <a:pt x="1751330" y="424180"/>
                </a:lnTo>
                <a:lnTo>
                  <a:pt x="1779905" y="448945"/>
                </a:lnTo>
                <a:lnTo>
                  <a:pt x="1790065" y="492760"/>
                </a:lnTo>
                <a:lnTo>
                  <a:pt x="1781810" y="528955"/>
                </a:lnTo>
                <a:lnTo>
                  <a:pt x="1749425" y="583565"/>
                </a:lnTo>
                <a:lnTo>
                  <a:pt x="1799590" y="626745"/>
                </a:lnTo>
                <a:lnTo>
                  <a:pt x="1804035" y="562610"/>
                </a:lnTo>
                <a:lnTo>
                  <a:pt x="1826895" y="524510"/>
                </a:lnTo>
                <a:lnTo>
                  <a:pt x="1847850" y="499745"/>
                </a:lnTo>
                <a:lnTo>
                  <a:pt x="1832610" y="465455"/>
                </a:lnTo>
                <a:lnTo>
                  <a:pt x="1840865" y="422910"/>
                </a:lnTo>
                <a:lnTo>
                  <a:pt x="1870710" y="406400"/>
                </a:lnTo>
                <a:lnTo>
                  <a:pt x="1908810" y="387350"/>
                </a:lnTo>
                <a:lnTo>
                  <a:pt x="1941195" y="379730"/>
                </a:lnTo>
                <a:lnTo>
                  <a:pt x="1792605" y="0"/>
                </a:lnTo>
                <a:lnTo>
                  <a:pt x="1804035" y="12065"/>
                </a:lnTo>
                <a:lnTo>
                  <a:pt x="232410" y="23495"/>
                </a:lnTo>
                <a:lnTo>
                  <a:pt x="0" y="539750"/>
                </a:lnTo>
                <a:lnTo>
                  <a:pt x="66675" y="631190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A2141367-2527-4511-A528-A6DACB789EAB}"/>
              </a:ext>
            </a:extLst>
          </p:cNvPr>
          <p:cNvSpPr/>
          <p:nvPr/>
        </p:nvSpPr>
        <p:spPr>
          <a:xfrm>
            <a:off x="2862580" y="294640"/>
            <a:ext cx="525780" cy="835660"/>
          </a:xfrm>
          <a:custGeom>
            <a:avLst/>
            <a:gdLst>
              <a:gd name="connsiteX0" fmla="*/ 0 w 525780"/>
              <a:gd name="connsiteY0" fmla="*/ 106680 h 807720"/>
              <a:gd name="connsiteX1" fmla="*/ 304800 w 525780"/>
              <a:gd name="connsiteY1" fmla="*/ 807720 h 807720"/>
              <a:gd name="connsiteX2" fmla="*/ 342900 w 525780"/>
              <a:gd name="connsiteY2" fmla="*/ 789940 h 807720"/>
              <a:gd name="connsiteX3" fmla="*/ 350520 w 525780"/>
              <a:gd name="connsiteY3" fmla="*/ 784860 h 807720"/>
              <a:gd name="connsiteX4" fmla="*/ 383540 w 525780"/>
              <a:gd name="connsiteY4" fmla="*/ 784860 h 807720"/>
              <a:gd name="connsiteX5" fmla="*/ 406400 w 525780"/>
              <a:gd name="connsiteY5" fmla="*/ 795020 h 807720"/>
              <a:gd name="connsiteX6" fmla="*/ 421640 w 525780"/>
              <a:gd name="connsiteY6" fmla="*/ 774700 h 807720"/>
              <a:gd name="connsiteX7" fmla="*/ 464820 w 525780"/>
              <a:gd name="connsiteY7" fmla="*/ 762000 h 807720"/>
              <a:gd name="connsiteX8" fmla="*/ 482600 w 525780"/>
              <a:gd name="connsiteY8" fmla="*/ 769620 h 807720"/>
              <a:gd name="connsiteX9" fmla="*/ 492760 w 525780"/>
              <a:gd name="connsiteY9" fmla="*/ 756920 h 807720"/>
              <a:gd name="connsiteX10" fmla="*/ 502920 w 525780"/>
              <a:gd name="connsiteY10" fmla="*/ 739140 h 807720"/>
              <a:gd name="connsiteX11" fmla="*/ 525780 w 525780"/>
              <a:gd name="connsiteY11" fmla="*/ 568960 h 807720"/>
              <a:gd name="connsiteX12" fmla="*/ 281940 w 525780"/>
              <a:gd name="connsiteY12" fmla="*/ 0 h 807720"/>
              <a:gd name="connsiteX13" fmla="*/ 0 w 525780"/>
              <a:gd name="connsiteY13" fmla="*/ 106680 h 807720"/>
              <a:gd name="connsiteX0" fmla="*/ 0 w 525780"/>
              <a:gd name="connsiteY0" fmla="*/ 106680 h 807720"/>
              <a:gd name="connsiteX1" fmla="*/ 274320 w 525780"/>
              <a:gd name="connsiteY1" fmla="*/ 807720 h 807720"/>
              <a:gd name="connsiteX2" fmla="*/ 342900 w 525780"/>
              <a:gd name="connsiteY2" fmla="*/ 789940 h 807720"/>
              <a:gd name="connsiteX3" fmla="*/ 350520 w 525780"/>
              <a:gd name="connsiteY3" fmla="*/ 784860 h 807720"/>
              <a:gd name="connsiteX4" fmla="*/ 383540 w 525780"/>
              <a:gd name="connsiteY4" fmla="*/ 784860 h 807720"/>
              <a:gd name="connsiteX5" fmla="*/ 406400 w 525780"/>
              <a:gd name="connsiteY5" fmla="*/ 795020 h 807720"/>
              <a:gd name="connsiteX6" fmla="*/ 421640 w 525780"/>
              <a:gd name="connsiteY6" fmla="*/ 774700 h 807720"/>
              <a:gd name="connsiteX7" fmla="*/ 464820 w 525780"/>
              <a:gd name="connsiteY7" fmla="*/ 762000 h 807720"/>
              <a:gd name="connsiteX8" fmla="*/ 482600 w 525780"/>
              <a:gd name="connsiteY8" fmla="*/ 769620 h 807720"/>
              <a:gd name="connsiteX9" fmla="*/ 492760 w 525780"/>
              <a:gd name="connsiteY9" fmla="*/ 756920 h 807720"/>
              <a:gd name="connsiteX10" fmla="*/ 502920 w 525780"/>
              <a:gd name="connsiteY10" fmla="*/ 739140 h 807720"/>
              <a:gd name="connsiteX11" fmla="*/ 525780 w 525780"/>
              <a:gd name="connsiteY11" fmla="*/ 568960 h 807720"/>
              <a:gd name="connsiteX12" fmla="*/ 281940 w 525780"/>
              <a:gd name="connsiteY12" fmla="*/ 0 h 807720"/>
              <a:gd name="connsiteX13" fmla="*/ 0 w 525780"/>
              <a:gd name="connsiteY13" fmla="*/ 106680 h 807720"/>
              <a:gd name="connsiteX0" fmla="*/ 0 w 525780"/>
              <a:gd name="connsiteY0" fmla="*/ 106680 h 812800"/>
              <a:gd name="connsiteX1" fmla="*/ 274320 w 525780"/>
              <a:gd name="connsiteY1" fmla="*/ 807720 h 812800"/>
              <a:gd name="connsiteX2" fmla="*/ 297180 w 525780"/>
              <a:gd name="connsiteY2" fmla="*/ 812800 h 812800"/>
              <a:gd name="connsiteX3" fmla="*/ 350520 w 525780"/>
              <a:gd name="connsiteY3" fmla="*/ 784860 h 812800"/>
              <a:gd name="connsiteX4" fmla="*/ 383540 w 525780"/>
              <a:gd name="connsiteY4" fmla="*/ 784860 h 812800"/>
              <a:gd name="connsiteX5" fmla="*/ 406400 w 525780"/>
              <a:gd name="connsiteY5" fmla="*/ 795020 h 812800"/>
              <a:gd name="connsiteX6" fmla="*/ 421640 w 525780"/>
              <a:gd name="connsiteY6" fmla="*/ 774700 h 812800"/>
              <a:gd name="connsiteX7" fmla="*/ 464820 w 525780"/>
              <a:gd name="connsiteY7" fmla="*/ 762000 h 812800"/>
              <a:gd name="connsiteX8" fmla="*/ 482600 w 525780"/>
              <a:gd name="connsiteY8" fmla="*/ 769620 h 812800"/>
              <a:gd name="connsiteX9" fmla="*/ 492760 w 525780"/>
              <a:gd name="connsiteY9" fmla="*/ 756920 h 812800"/>
              <a:gd name="connsiteX10" fmla="*/ 502920 w 525780"/>
              <a:gd name="connsiteY10" fmla="*/ 739140 h 812800"/>
              <a:gd name="connsiteX11" fmla="*/ 525780 w 525780"/>
              <a:gd name="connsiteY11" fmla="*/ 568960 h 812800"/>
              <a:gd name="connsiteX12" fmla="*/ 281940 w 525780"/>
              <a:gd name="connsiteY12" fmla="*/ 0 h 812800"/>
              <a:gd name="connsiteX13" fmla="*/ 0 w 525780"/>
              <a:gd name="connsiteY13" fmla="*/ 106680 h 812800"/>
              <a:gd name="connsiteX0" fmla="*/ 0 w 525780"/>
              <a:gd name="connsiteY0" fmla="*/ 106680 h 812800"/>
              <a:gd name="connsiteX1" fmla="*/ 274320 w 525780"/>
              <a:gd name="connsiteY1" fmla="*/ 807720 h 812800"/>
              <a:gd name="connsiteX2" fmla="*/ 297180 w 525780"/>
              <a:gd name="connsiteY2" fmla="*/ 812800 h 812800"/>
              <a:gd name="connsiteX3" fmla="*/ 327660 w 525780"/>
              <a:gd name="connsiteY3" fmla="*/ 795020 h 812800"/>
              <a:gd name="connsiteX4" fmla="*/ 383540 w 525780"/>
              <a:gd name="connsiteY4" fmla="*/ 784860 h 812800"/>
              <a:gd name="connsiteX5" fmla="*/ 406400 w 525780"/>
              <a:gd name="connsiteY5" fmla="*/ 795020 h 812800"/>
              <a:gd name="connsiteX6" fmla="*/ 421640 w 525780"/>
              <a:gd name="connsiteY6" fmla="*/ 774700 h 812800"/>
              <a:gd name="connsiteX7" fmla="*/ 464820 w 525780"/>
              <a:gd name="connsiteY7" fmla="*/ 762000 h 812800"/>
              <a:gd name="connsiteX8" fmla="*/ 482600 w 525780"/>
              <a:gd name="connsiteY8" fmla="*/ 769620 h 812800"/>
              <a:gd name="connsiteX9" fmla="*/ 492760 w 525780"/>
              <a:gd name="connsiteY9" fmla="*/ 756920 h 812800"/>
              <a:gd name="connsiteX10" fmla="*/ 502920 w 525780"/>
              <a:gd name="connsiteY10" fmla="*/ 739140 h 812800"/>
              <a:gd name="connsiteX11" fmla="*/ 525780 w 525780"/>
              <a:gd name="connsiteY11" fmla="*/ 568960 h 812800"/>
              <a:gd name="connsiteX12" fmla="*/ 281940 w 525780"/>
              <a:gd name="connsiteY12" fmla="*/ 0 h 812800"/>
              <a:gd name="connsiteX13" fmla="*/ 0 w 525780"/>
              <a:gd name="connsiteY13" fmla="*/ 106680 h 812800"/>
              <a:gd name="connsiteX0" fmla="*/ 0 w 525780"/>
              <a:gd name="connsiteY0" fmla="*/ 106680 h 835660"/>
              <a:gd name="connsiteX1" fmla="*/ 274320 w 525780"/>
              <a:gd name="connsiteY1" fmla="*/ 807720 h 835660"/>
              <a:gd name="connsiteX2" fmla="*/ 314960 w 525780"/>
              <a:gd name="connsiteY2" fmla="*/ 835660 h 835660"/>
              <a:gd name="connsiteX3" fmla="*/ 327660 w 525780"/>
              <a:gd name="connsiteY3" fmla="*/ 795020 h 835660"/>
              <a:gd name="connsiteX4" fmla="*/ 383540 w 525780"/>
              <a:gd name="connsiteY4" fmla="*/ 784860 h 835660"/>
              <a:gd name="connsiteX5" fmla="*/ 406400 w 525780"/>
              <a:gd name="connsiteY5" fmla="*/ 795020 h 835660"/>
              <a:gd name="connsiteX6" fmla="*/ 421640 w 525780"/>
              <a:gd name="connsiteY6" fmla="*/ 774700 h 835660"/>
              <a:gd name="connsiteX7" fmla="*/ 464820 w 525780"/>
              <a:gd name="connsiteY7" fmla="*/ 762000 h 835660"/>
              <a:gd name="connsiteX8" fmla="*/ 482600 w 525780"/>
              <a:gd name="connsiteY8" fmla="*/ 769620 h 835660"/>
              <a:gd name="connsiteX9" fmla="*/ 492760 w 525780"/>
              <a:gd name="connsiteY9" fmla="*/ 756920 h 835660"/>
              <a:gd name="connsiteX10" fmla="*/ 502920 w 525780"/>
              <a:gd name="connsiteY10" fmla="*/ 739140 h 835660"/>
              <a:gd name="connsiteX11" fmla="*/ 525780 w 525780"/>
              <a:gd name="connsiteY11" fmla="*/ 568960 h 835660"/>
              <a:gd name="connsiteX12" fmla="*/ 281940 w 525780"/>
              <a:gd name="connsiteY12" fmla="*/ 0 h 835660"/>
              <a:gd name="connsiteX13" fmla="*/ 0 w 525780"/>
              <a:gd name="connsiteY13" fmla="*/ 106680 h 835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25780" h="835660">
                <a:moveTo>
                  <a:pt x="0" y="106680"/>
                </a:moveTo>
                <a:lnTo>
                  <a:pt x="274320" y="807720"/>
                </a:lnTo>
                <a:lnTo>
                  <a:pt x="314960" y="835660"/>
                </a:lnTo>
                <a:lnTo>
                  <a:pt x="327660" y="795020"/>
                </a:lnTo>
                <a:lnTo>
                  <a:pt x="383540" y="784860"/>
                </a:lnTo>
                <a:lnTo>
                  <a:pt x="406400" y="795020"/>
                </a:lnTo>
                <a:lnTo>
                  <a:pt x="421640" y="774700"/>
                </a:lnTo>
                <a:lnTo>
                  <a:pt x="464820" y="762000"/>
                </a:lnTo>
                <a:lnTo>
                  <a:pt x="482600" y="769620"/>
                </a:lnTo>
                <a:lnTo>
                  <a:pt x="492760" y="756920"/>
                </a:lnTo>
                <a:lnTo>
                  <a:pt x="502920" y="739140"/>
                </a:lnTo>
                <a:lnTo>
                  <a:pt x="525780" y="568960"/>
                </a:lnTo>
                <a:lnTo>
                  <a:pt x="281940" y="0"/>
                </a:lnTo>
                <a:lnTo>
                  <a:pt x="0" y="106680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FB36A618-479A-4666-8406-857A3103D9CA}"/>
              </a:ext>
            </a:extLst>
          </p:cNvPr>
          <p:cNvSpPr/>
          <p:nvPr/>
        </p:nvSpPr>
        <p:spPr>
          <a:xfrm>
            <a:off x="3712845" y="769620"/>
            <a:ext cx="891540" cy="525780"/>
          </a:xfrm>
          <a:custGeom>
            <a:avLst/>
            <a:gdLst>
              <a:gd name="connsiteX0" fmla="*/ 30480 w 891540"/>
              <a:gd name="connsiteY0" fmla="*/ 234315 h 525780"/>
              <a:gd name="connsiteX1" fmla="*/ 64770 w 891540"/>
              <a:gd name="connsiteY1" fmla="*/ 300990 h 525780"/>
              <a:gd name="connsiteX2" fmla="*/ 55245 w 891540"/>
              <a:gd name="connsiteY2" fmla="*/ 325755 h 525780"/>
              <a:gd name="connsiteX3" fmla="*/ 70485 w 891540"/>
              <a:gd name="connsiteY3" fmla="*/ 329565 h 525780"/>
              <a:gd name="connsiteX4" fmla="*/ 83820 w 891540"/>
              <a:gd name="connsiteY4" fmla="*/ 342900 h 525780"/>
              <a:gd name="connsiteX5" fmla="*/ 104775 w 891540"/>
              <a:gd name="connsiteY5" fmla="*/ 375285 h 525780"/>
              <a:gd name="connsiteX6" fmla="*/ 102870 w 891540"/>
              <a:gd name="connsiteY6" fmla="*/ 453390 h 525780"/>
              <a:gd name="connsiteX7" fmla="*/ 129540 w 891540"/>
              <a:gd name="connsiteY7" fmla="*/ 525780 h 525780"/>
              <a:gd name="connsiteX8" fmla="*/ 146685 w 891540"/>
              <a:gd name="connsiteY8" fmla="*/ 525780 h 525780"/>
              <a:gd name="connsiteX9" fmla="*/ 152400 w 891540"/>
              <a:gd name="connsiteY9" fmla="*/ 485775 h 525780"/>
              <a:gd name="connsiteX10" fmla="*/ 177165 w 891540"/>
              <a:gd name="connsiteY10" fmla="*/ 451485 h 525780"/>
              <a:gd name="connsiteX11" fmla="*/ 228600 w 891540"/>
              <a:gd name="connsiteY11" fmla="*/ 428625 h 525780"/>
              <a:gd name="connsiteX12" fmla="*/ 259080 w 891540"/>
              <a:gd name="connsiteY12" fmla="*/ 388620 h 525780"/>
              <a:gd name="connsiteX13" fmla="*/ 264795 w 891540"/>
              <a:gd name="connsiteY13" fmla="*/ 367665 h 525780"/>
              <a:gd name="connsiteX14" fmla="*/ 310515 w 891540"/>
              <a:gd name="connsiteY14" fmla="*/ 354330 h 525780"/>
              <a:gd name="connsiteX15" fmla="*/ 354330 w 891540"/>
              <a:gd name="connsiteY15" fmla="*/ 238125 h 525780"/>
              <a:gd name="connsiteX16" fmla="*/ 432435 w 891540"/>
              <a:gd name="connsiteY16" fmla="*/ 158115 h 525780"/>
              <a:gd name="connsiteX17" fmla="*/ 489585 w 891540"/>
              <a:gd name="connsiteY17" fmla="*/ 175260 h 525780"/>
              <a:gd name="connsiteX18" fmla="*/ 483870 w 891540"/>
              <a:gd name="connsiteY18" fmla="*/ 198120 h 525780"/>
              <a:gd name="connsiteX19" fmla="*/ 510540 w 891540"/>
              <a:gd name="connsiteY19" fmla="*/ 215265 h 525780"/>
              <a:gd name="connsiteX20" fmla="*/ 516255 w 891540"/>
              <a:gd name="connsiteY20" fmla="*/ 236220 h 525780"/>
              <a:gd name="connsiteX21" fmla="*/ 508635 w 891540"/>
              <a:gd name="connsiteY21" fmla="*/ 255270 h 525780"/>
              <a:gd name="connsiteX22" fmla="*/ 529590 w 891540"/>
              <a:gd name="connsiteY22" fmla="*/ 276225 h 525780"/>
              <a:gd name="connsiteX23" fmla="*/ 546735 w 891540"/>
              <a:gd name="connsiteY23" fmla="*/ 295275 h 525780"/>
              <a:gd name="connsiteX24" fmla="*/ 565785 w 891540"/>
              <a:gd name="connsiteY24" fmla="*/ 297180 h 525780"/>
              <a:gd name="connsiteX25" fmla="*/ 628650 w 891540"/>
              <a:gd name="connsiteY25" fmla="*/ 297180 h 525780"/>
              <a:gd name="connsiteX26" fmla="*/ 634365 w 891540"/>
              <a:gd name="connsiteY26" fmla="*/ 350520 h 525780"/>
              <a:gd name="connsiteX27" fmla="*/ 628650 w 891540"/>
              <a:gd name="connsiteY27" fmla="*/ 386715 h 525780"/>
              <a:gd name="connsiteX28" fmla="*/ 638175 w 891540"/>
              <a:gd name="connsiteY28" fmla="*/ 405765 h 525780"/>
              <a:gd name="connsiteX29" fmla="*/ 691515 w 891540"/>
              <a:gd name="connsiteY29" fmla="*/ 440055 h 525780"/>
              <a:gd name="connsiteX30" fmla="*/ 840105 w 891540"/>
              <a:gd name="connsiteY30" fmla="*/ 417195 h 525780"/>
              <a:gd name="connsiteX31" fmla="*/ 891540 w 891540"/>
              <a:gd name="connsiteY31" fmla="*/ 121920 h 525780"/>
              <a:gd name="connsiteX32" fmla="*/ 822960 w 891540"/>
              <a:gd name="connsiteY32" fmla="*/ 9525 h 525780"/>
              <a:gd name="connsiteX33" fmla="*/ 163830 w 891540"/>
              <a:gd name="connsiteY33" fmla="*/ 0 h 525780"/>
              <a:gd name="connsiteX34" fmla="*/ 0 w 891540"/>
              <a:gd name="connsiteY34" fmla="*/ 106680 h 525780"/>
              <a:gd name="connsiteX35" fmla="*/ 30480 w 891540"/>
              <a:gd name="connsiteY35" fmla="*/ 234315 h 525780"/>
              <a:gd name="connsiteX0" fmla="*/ 30480 w 891540"/>
              <a:gd name="connsiteY0" fmla="*/ 234315 h 525780"/>
              <a:gd name="connsiteX1" fmla="*/ 64770 w 891540"/>
              <a:gd name="connsiteY1" fmla="*/ 300990 h 525780"/>
              <a:gd name="connsiteX2" fmla="*/ 55245 w 891540"/>
              <a:gd name="connsiteY2" fmla="*/ 325755 h 525780"/>
              <a:gd name="connsiteX3" fmla="*/ 70485 w 891540"/>
              <a:gd name="connsiteY3" fmla="*/ 329565 h 525780"/>
              <a:gd name="connsiteX4" fmla="*/ 83820 w 891540"/>
              <a:gd name="connsiteY4" fmla="*/ 342900 h 525780"/>
              <a:gd name="connsiteX5" fmla="*/ 104775 w 891540"/>
              <a:gd name="connsiteY5" fmla="*/ 375285 h 525780"/>
              <a:gd name="connsiteX6" fmla="*/ 102870 w 891540"/>
              <a:gd name="connsiteY6" fmla="*/ 453390 h 525780"/>
              <a:gd name="connsiteX7" fmla="*/ 129540 w 891540"/>
              <a:gd name="connsiteY7" fmla="*/ 525780 h 525780"/>
              <a:gd name="connsiteX8" fmla="*/ 146685 w 891540"/>
              <a:gd name="connsiteY8" fmla="*/ 525780 h 525780"/>
              <a:gd name="connsiteX9" fmla="*/ 152400 w 891540"/>
              <a:gd name="connsiteY9" fmla="*/ 485775 h 525780"/>
              <a:gd name="connsiteX10" fmla="*/ 177165 w 891540"/>
              <a:gd name="connsiteY10" fmla="*/ 451485 h 525780"/>
              <a:gd name="connsiteX11" fmla="*/ 228600 w 891540"/>
              <a:gd name="connsiteY11" fmla="*/ 428625 h 525780"/>
              <a:gd name="connsiteX12" fmla="*/ 259080 w 891540"/>
              <a:gd name="connsiteY12" fmla="*/ 388620 h 525780"/>
              <a:gd name="connsiteX13" fmla="*/ 264795 w 891540"/>
              <a:gd name="connsiteY13" fmla="*/ 367665 h 525780"/>
              <a:gd name="connsiteX14" fmla="*/ 310515 w 891540"/>
              <a:gd name="connsiteY14" fmla="*/ 354330 h 525780"/>
              <a:gd name="connsiteX15" fmla="*/ 354330 w 891540"/>
              <a:gd name="connsiteY15" fmla="*/ 238125 h 525780"/>
              <a:gd name="connsiteX16" fmla="*/ 432435 w 891540"/>
              <a:gd name="connsiteY16" fmla="*/ 158115 h 525780"/>
              <a:gd name="connsiteX17" fmla="*/ 489585 w 891540"/>
              <a:gd name="connsiteY17" fmla="*/ 175260 h 525780"/>
              <a:gd name="connsiteX18" fmla="*/ 483870 w 891540"/>
              <a:gd name="connsiteY18" fmla="*/ 198120 h 525780"/>
              <a:gd name="connsiteX19" fmla="*/ 510540 w 891540"/>
              <a:gd name="connsiteY19" fmla="*/ 215265 h 525780"/>
              <a:gd name="connsiteX20" fmla="*/ 516255 w 891540"/>
              <a:gd name="connsiteY20" fmla="*/ 236220 h 525780"/>
              <a:gd name="connsiteX21" fmla="*/ 508635 w 891540"/>
              <a:gd name="connsiteY21" fmla="*/ 255270 h 525780"/>
              <a:gd name="connsiteX22" fmla="*/ 529590 w 891540"/>
              <a:gd name="connsiteY22" fmla="*/ 276225 h 525780"/>
              <a:gd name="connsiteX23" fmla="*/ 546735 w 891540"/>
              <a:gd name="connsiteY23" fmla="*/ 295275 h 525780"/>
              <a:gd name="connsiteX24" fmla="*/ 567690 w 891540"/>
              <a:gd name="connsiteY24" fmla="*/ 308610 h 525780"/>
              <a:gd name="connsiteX25" fmla="*/ 628650 w 891540"/>
              <a:gd name="connsiteY25" fmla="*/ 297180 h 525780"/>
              <a:gd name="connsiteX26" fmla="*/ 634365 w 891540"/>
              <a:gd name="connsiteY26" fmla="*/ 350520 h 525780"/>
              <a:gd name="connsiteX27" fmla="*/ 628650 w 891540"/>
              <a:gd name="connsiteY27" fmla="*/ 386715 h 525780"/>
              <a:gd name="connsiteX28" fmla="*/ 638175 w 891540"/>
              <a:gd name="connsiteY28" fmla="*/ 405765 h 525780"/>
              <a:gd name="connsiteX29" fmla="*/ 691515 w 891540"/>
              <a:gd name="connsiteY29" fmla="*/ 440055 h 525780"/>
              <a:gd name="connsiteX30" fmla="*/ 840105 w 891540"/>
              <a:gd name="connsiteY30" fmla="*/ 417195 h 525780"/>
              <a:gd name="connsiteX31" fmla="*/ 891540 w 891540"/>
              <a:gd name="connsiteY31" fmla="*/ 121920 h 525780"/>
              <a:gd name="connsiteX32" fmla="*/ 822960 w 891540"/>
              <a:gd name="connsiteY32" fmla="*/ 9525 h 525780"/>
              <a:gd name="connsiteX33" fmla="*/ 163830 w 891540"/>
              <a:gd name="connsiteY33" fmla="*/ 0 h 525780"/>
              <a:gd name="connsiteX34" fmla="*/ 0 w 891540"/>
              <a:gd name="connsiteY34" fmla="*/ 106680 h 525780"/>
              <a:gd name="connsiteX35" fmla="*/ 30480 w 891540"/>
              <a:gd name="connsiteY35" fmla="*/ 234315 h 525780"/>
              <a:gd name="connsiteX0" fmla="*/ 30480 w 891540"/>
              <a:gd name="connsiteY0" fmla="*/ 234315 h 525780"/>
              <a:gd name="connsiteX1" fmla="*/ 64770 w 891540"/>
              <a:gd name="connsiteY1" fmla="*/ 300990 h 525780"/>
              <a:gd name="connsiteX2" fmla="*/ 55245 w 891540"/>
              <a:gd name="connsiteY2" fmla="*/ 325755 h 525780"/>
              <a:gd name="connsiteX3" fmla="*/ 70485 w 891540"/>
              <a:gd name="connsiteY3" fmla="*/ 329565 h 525780"/>
              <a:gd name="connsiteX4" fmla="*/ 83820 w 891540"/>
              <a:gd name="connsiteY4" fmla="*/ 342900 h 525780"/>
              <a:gd name="connsiteX5" fmla="*/ 104775 w 891540"/>
              <a:gd name="connsiteY5" fmla="*/ 375285 h 525780"/>
              <a:gd name="connsiteX6" fmla="*/ 102870 w 891540"/>
              <a:gd name="connsiteY6" fmla="*/ 453390 h 525780"/>
              <a:gd name="connsiteX7" fmla="*/ 129540 w 891540"/>
              <a:gd name="connsiteY7" fmla="*/ 525780 h 525780"/>
              <a:gd name="connsiteX8" fmla="*/ 146685 w 891540"/>
              <a:gd name="connsiteY8" fmla="*/ 525780 h 525780"/>
              <a:gd name="connsiteX9" fmla="*/ 152400 w 891540"/>
              <a:gd name="connsiteY9" fmla="*/ 485775 h 525780"/>
              <a:gd name="connsiteX10" fmla="*/ 177165 w 891540"/>
              <a:gd name="connsiteY10" fmla="*/ 451485 h 525780"/>
              <a:gd name="connsiteX11" fmla="*/ 228600 w 891540"/>
              <a:gd name="connsiteY11" fmla="*/ 428625 h 525780"/>
              <a:gd name="connsiteX12" fmla="*/ 259080 w 891540"/>
              <a:gd name="connsiteY12" fmla="*/ 388620 h 525780"/>
              <a:gd name="connsiteX13" fmla="*/ 264795 w 891540"/>
              <a:gd name="connsiteY13" fmla="*/ 367665 h 525780"/>
              <a:gd name="connsiteX14" fmla="*/ 310515 w 891540"/>
              <a:gd name="connsiteY14" fmla="*/ 354330 h 525780"/>
              <a:gd name="connsiteX15" fmla="*/ 354330 w 891540"/>
              <a:gd name="connsiteY15" fmla="*/ 238125 h 525780"/>
              <a:gd name="connsiteX16" fmla="*/ 432435 w 891540"/>
              <a:gd name="connsiteY16" fmla="*/ 158115 h 525780"/>
              <a:gd name="connsiteX17" fmla="*/ 489585 w 891540"/>
              <a:gd name="connsiteY17" fmla="*/ 175260 h 525780"/>
              <a:gd name="connsiteX18" fmla="*/ 483870 w 891540"/>
              <a:gd name="connsiteY18" fmla="*/ 198120 h 525780"/>
              <a:gd name="connsiteX19" fmla="*/ 510540 w 891540"/>
              <a:gd name="connsiteY19" fmla="*/ 215265 h 525780"/>
              <a:gd name="connsiteX20" fmla="*/ 516255 w 891540"/>
              <a:gd name="connsiteY20" fmla="*/ 236220 h 525780"/>
              <a:gd name="connsiteX21" fmla="*/ 508635 w 891540"/>
              <a:gd name="connsiteY21" fmla="*/ 255270 h 525780"/>
              <a:gd name="connsiteX22" fmla="*/ 529590 w 891540"/>
              <a:gd name="connsiteY22" fmla="*/ 276225 h 525780"/>
              <a:gd name="connsiteX23" fmla="*/ 546735 w 891540"/>
              <a:gd name="connsiteY23" fmla="*/ 295275 h 525780"/>
              <a:gd name="connsiteX24" fmla="*/ 565785 w 891540"/>
              <a:gd name="connsiteY24" fmla="*/ 291465 h 525780"/>
              <a:gd name="connsiteX25" fmla="*/ 628650 w 891540"/>
              <a:gd name="connsiteY25" fmla="*/ 297180 h 525780"/>
              <a:gd name="connsiteX26" fmla="*/ 634365 w 891540"/>
              <a:gd name="connsiteY26" fmla="*/ 350520 h 525780"/>
              <a:gd name="connsiteX27" fmla="*/ 628650 w 891540"/>
              <a:gd name="connsiteY27" fmla="*/ 386715 h 525780"/>
              <a:gd name="connsiteX28" fmla="*/ 638175 w 891540"/>
              <a:gd name="connsiteY28" fmla="*/ 405765 h 525780"/>
              <a:gd name="connsiteX29" fmla="*/ 691515 w 891540"/>
              <a:gd name="connsiteY29" fmla="*/ 440055 h 525780"/>
              <a:gd name="connsiteX30" fmla="*/ 840105 w 891540"/>
              <a:gd name="connsiteY30" fmla="*/ 417195 h 525780"/>
              <a:gd name="connsiteX31" fmla="*/ 891540 w 891540"/>
              <a:gd name="connsiteY31" fmla="*/ 121920 h 525780"/>
              <a:gd name="connsiteX32" fmla="*/ 822960 w 891540"/>
              <a:gd name="connsiteY32" fmla="*/ 9525 h 525780"/>
              <a:gd name="connsiteX33" fmla="*/ 163830 w 891540"/>
              <a:gd name="connsiteY33" fmla="*/ 0 h 525780"/>
              <a:gd name="connsiteX34" fmla="*/ 0 w 891540"/>
              <a:gd name="connsiteY34" fmla="*/ 106680 h 525780"/>
              <a:gd name="connsiteX35" fmla="*/ 30480 w 891540"/>
              <a:gd name="connsiteY35" fmla="*/ 234315 h 525780"/>
              <a:gd name="connsiteX0" fmla="*/ 30480 w 891540"/>
              <a:gd name="connsiteY0" fmla="*/ 234315 h 525780"/>
              <a:gd name="connsiteX1" fmla="*/ 64770 w 891540"/>
              <a:gd name="connsiteY1" fmla="*/ 300990 h 525780"/>
              <a:gd name="connsiteX2" fmla="*/ 55245 w 891540"/>
              <a:gd name="connsiteY2" fmla="*/ 325755 h 525780"/>
              <a:gd name="connsiteX3" fmla="*/ 70485 w 891540"/>
              <a:gd name="connsiteY3" fmla="*/ 329565 h 525780"/>
              <a:gd name="connsiteX4" fmla="*/ 83820 w 891540"/>
              <a:gd name="connsiteY4" fmla="*/ 342900 h 525780"/>
              <a:gd name="connsiteX5" fmla="*/ 104775 w 891540"/>
              <a:gd name="connsiteY5" fmla="*/ 375285 h 525780"/>
              <a:gd name="connsiteX6" fmla="*/ 102870 w 891540"/>
              <a:gd name="connsiteY6" fmla="*/ 453390 h 525780"/>
              <a:gd name="connsiteX7" fmla="*/ 129540 w 891540"/>
              <a:gd name="connsiteY7" fmla="*/ 525780 h 525780"/>
              <a:gd name="connsiteX8" fmla="*/ 146685 w 891540"/>
              <a:gd name="connsiteY8" fmla="*/ 525780 h 525780"/>
              <a:gd name="connsiteX9" fmla="*/ 152400 w 891540"/>
              <a:gd name="connsiteY9" fmla="*/ 485775 h 525780"/>
              <a:gd name="connsiteX10" fmla="*/ 177165 w 891540"/>
              <a:gd name="connsiteY10" fmla="*/ 451485 h 525780"/>
              <a:gd name="connsiteX11" fmla="*/ 228600 w 891540"/>
              <a:gd name="connsiteY11" fmla="*/ 428625 h 525780"/>
              <a:gd name="connsiteX12" fmla="*/ 259080 w 891540"/>
              <a:gd name="connsiteY12" fmla="*/ 388620 h 525780"/>
              <a:gd name="connsiteX13" fmla="*/ 264795 w 891540"/>
              <a:gd name="connsiteY13" fmla="*/ 367665 h 525780"/>
              <a:gd name="connsiteX14" fmla="*/ 310515 w 891540"/>
              <a:gd name="connsiteY14" fmla="*/ 354330 h 525780"/>
              <a:gd name="connsiteX15" fmla="*/ 354330 w 891540"/>
              <a:gd name="connsiteY15" fmla="*/ 238125 h 525780"/>
              <a:gd name="connsiteX16" fmla="*/ 432435 w 891540"/>
              <a:gd name="connsiteY16" fmla="*/ 158115 h 525780"/>
              <a:gd name="connsiteX17" fmla="*/ 489585 w 891540"/>
              <a:gd name="connsiteY17" fmla="*/ 175260 h 525780"/>
              <a:gd name="connsiteX18" fmla="*/ 483870 w 891540"/>
              <a:gd name="connsiteY18" fmla="*/ 198120 h 525780"/>
              <a:gd name="connsiteX19" fmla="*/ 510540 w 891540"/>
              <a:gd name="connsiteY19" fmla="*/ 215265 h 525780"/>
              <a:gd name="connsiteX20" fmla="*/ 516255 w 891540"/>
              <a:gd name="connsiteY20" fmla="*/ 236220 h 525780"/>
              <a:gd name="connsiteX21" fmla="*/ 508635 w 891540"/>
              <a:gd name="connsiteY21" fmla="*/ 255270 h 525780"/>
              <a:gd name="connsiteX22" fmla="*/ 529590 w 891540"/>
              <a:gd name="connsiteY22" fmla="*/ 276225 h 525780"/>
              <a:gd name="connsiteX23" fmla="*/ 546735 w 891540"/>
              <a:gd name="connsiteY23" fmla="*/ 295275 h 525780"/>
              <a:gd name="connsiteX24" fmla="*/ 565785 w 891540"/>
              <a:gd name="connsiteY24" fmla="*/ 291465 h 525780"/>
              <a:gd name="connsiteX25" fmla="*/ 628650 w 891540"/>
              <a:gd name="connsiteY25" fmla="*/ 297180 h 525780"/>
              <a:gd name="connsiteX26" fmla="*/ 638175 w 891540"/>
              <a:gd name="connsiteY26" fmla="*/ 335280 h 525780"/>
              <a:gd name="connsiteX27" fmla="*/ 628650 w 891540"/>
              <a:gd name="connsiteY27" fmla="*/ 386715 h 525780"/>
              <a:gd name="connsiteX28" fmla="*/ 638175 w 891540"/>
              <a:gd name="connsiteY28" fmla="*/ 405765 h 525780"/>
              <a:gd name="connsiteX29" fmla="*/ 691515 w 891540"/>
              <a:gd name="connsiteY29" fmla="*/ 440055 h 525780"/>
              <a:gd name="connsiteX30" fmla="*/ 840105 w 891540"/>
              <a:gd name="connsiteY30" fmla="*/ 417195 h 525780"/>
              <a:gd name="connsiteX31" fmla="*/ 891540 w 891540"/>
              <a:gd name="connsiteY31" fmla="*/ 121920 h 525780"/>
              <a:gd name="connsiteX32" fmla="*/ 822960 w 891540"/>
              <a:gd name="connsiteY32" fmla="*/ 9525 h 525780"/>
              <a:gd name="connsiteX33" fmla="*/ 163830 w 891540"/>
              <a:gd name="connsiteY33" fmla="*/ 0 h 525780"/>
              <a:gd name="connsiteX34" fmla="*/ 0 w 891540"/>
              <a:gd name="connsiteY34" fmla="*/ 106680 h 525780"/>
              <a:gd name="connsiteX35" fmla="*/ 30480 w 891540"/>
              <a:gd name="connsiteY35" fmla="*/ 234315 h 525780"/>
              <a:gd name="connsiteX0" fmla="*/ 30480 w 891540"/>
              <a:gd name="connsiteY0" fmla="*/ 234315 h 525780"/>
              <a:gd name="connsiteX1" fmla="*/ 64770 w 891540"/>
              <a:gd name="connsiteY1" fmla="*/ 300990 h 525780"/>
              <a:gd name="connsiteX2" fmla="*/ 55245 w 891540"/>
              <a:gd name="connsiteY2" fmla="*/ 325755 h 525780"/>
              <a:gd name="connsiteX3" fmla="*/ 70485 w 891540"/>
              <a:gd name="connsiteY3" fmla="*/ 329565 h 525780"/>
              <a:gd name="connsiteX4" fmla="*/ 83820 w 891540"/>
              <a:gd name="connsiteY4" fmla="*/ 342900 h 525780"/>
              <a:gd name="connsiteX5" fmla="*/ 104775 w 891540"/>
              <a:gd name="connsiteY5" fmla="*/ 375285 h 525780"/>
              <a:gd name="connsiteX6" fmla="*/ 102870 w 891540"/>
              <a:gd name="connsiteY6" fmla="*/ 453390 h 525780"/>
              <a:gd name="connsiteX7" fmla="*/ 129540 w 891540"/>
              <a:gd name="connsiteY7" fmla="*/ 525780 h 525780"/>
              <a:gd name="connsiteX8" fmla="*/ 146685 w 891540"/>
              <a:gd name="connsiteY8" fmla="*/ 525780 h 525780"/>
              <a:gd name="connsiteX9" fmla="*/ 152400 w 891540"/>
              <a:gd name="connsiteY9" fmla="*/ 485775 h 525780"/>
              <a:gd name="connsiteX10" fmla="*/ 177165 w 891540"/>
              <a:gd name="connsiteY10" fmla="*/ 451485 h 525780"/>
              <a:gd name="connsiteX11" fmla="*/ 228600 w 891540"/>
              <a:gd name="connsiteY11" fmla="*/ 428625 h 525780"/>
              <a:gd name="connsiteX12" fmla="*/ 259080 w 891540"/>
              <a:gd name="connsiteY12" fmla="*/ 388620 h 525780"/>
              <a:gd name="connsiteX13" fmla="*/ 264795 w 891540"/>
              <a:gd name="connsiteY13" fmla="*/ 367665 h 525780"/>
              <a:gd name="connsiteX14" fmla="*/ 310515 w 891540"/>
              <a:gd name="connsiteY14" fmla="*/ 354330 h 525780"/>
              <a:gd name="connsiteX15" fmla="*/ 354330 w 891540"/>
              <a:gd name="connsiteY15" fmla="*/ 238125 h 525780"/>
              <a:gd name="connsiteX16" fmla="*/ 432435 w 891540"/>
              <a:gd name="connsiteY16" fmla="*/ 158115 h 525780"/>
              <a:gd name="connsiteX17" fmla="*/ 489585 w 891540"/>
              <a:gd name="connsiteY17" fmla="*/ 175260 h 525780"/>
              <a:gd name="connsiteX18" fmla="*/ 483870 w 891540"/>
              <a:gd name="connsiteY18" fmla="*/ 198120 h 525780"/>
              <a:gd name="connsiteX19" fmla="*/ 510540 w 891540"/>
              <a:gd name="connsiteY19" fmla="*/ 215265 h 525780"/>
              <a:gd name="connsiteX20" fmla="*/ 516255 w 891540"/>
              <a:gd name="connsiteY20" fmla="*/ 236220 h 525780"/>
              <a:gd name="connsiteX21" fmla="*/ 508635 w 891540"/>
              <a:gd name="connsiteY21" fmla="*/ 255270 h 525780"/>
              <a:gd name="connsiteX22" fmla="*/ 529590 w 891540"/>
              <a:gd name="connsiteY22" fmla="*/ 276225 h 525780"/>
              <a:gd name="connsiteX23" fmla="*/ 546735 w 891540"/>
              <a:gd name="connsiteY23" fmla="*/ 295275 h 525780"/>
              <a:gd name="connsiteX24" fmla="*/ 567690 w 891540"/>
              <a:gd name="connsiteY24" fmla="*/ 297180 h 525780"/>
              <a:gd name="connsiteX25" fmla="*/ 628650 w 891540"/>
              <a:gd name="connsiteY25" fmla="*/ 297180 h 525780"/>
              <a:gd name="connsiteX26" fmla="*/ 638175 w 891540"/>
              <a:gd name="connsiteY26" fmla="*/ 335280 h 525780"/>
              <a:gd name="connsiteX27" fmla="*/ 628650 w 891540"/>
              <a:gd name="connsiteY27" fmla="*/ 386715 h 525780"/>
              <a:gd name="connsiteX28" fmla="*/ 638175 w 891540"/>
              <a:gd name="connsiteY28" fmla="*/ 405765 h 525780"/>
              <a:gd name="connsiteX29" fmla="*/ 691515 w 891540"/>
              <a:gd name="connsiteY29" fmla="*/ 440055 h 525780"/>
              <a:gd name="connsiteX30" fmla="*/ 840105 w 891540"/>
              <a:gd name="connsiteY30" fmla="*/ 417195 h 525780"/>
              <a:gd name="connsiteX31" fmla="*/ 891540 w 891540"/>
              <a:gd name="connsiteY31" fmla="*/ 121920 h 525780"/>
              <a:gd name="connsiteX32" fmla="*/ 822960 w 891540"/>
              <a:gd name="connsiteY32" fmla="*/ 9525 h 525780"/>
              <a:gd name="connsiteX33" fmla="*/ 163830 w 891540"/>
              <a:gd name="connsiteY33" fmla="*/ 0 h 525780"/>
              <a:gd name="connsiteX34" fmla="*/ 0 w 891540"/>
              <a:gd name="connsiteY34" fmla="*/ 106680 h 525780"/>
              <a:gd name="connsiteX35" fmla="*/ 30480 w 891540"/>
              <a:gd name="connsiteY35" fmla="*/ 234315 h 525780"/>
              <a:gd name="connsiteX0" fmla="*/ 30480 w 891540"/>
              <a:gd name="connsiteY0" fmla="*/ 234315 h 525780"/>
              <a:gd name="connsiteX1" fmla="*/ 64770 w 891540"/>
              <a:gd name="connsiteY1" fmla="*/ 300990 h 525780"/>
              <a:gd name="connsiteX2" fmla="*/ 55245 w 891540"/>
              <a:gd name="connsiteY2" fmla="*/ 325755 h 525780"/>
              <a:gd name="connsiteX3" fmla="*/ 70485 w 891540"/>
              <a:gd name="connsiteY3" fmla="*/ 329565 h 525780"/>
              <a:gd name="connsiteX4" fmla="*/ 83820 w 891540"/>
              <a:gd name="connsiteY4" fmla="*/ 342900 h 525780"/>
              <a:gd name="connsiteX5" fmla="*/ 104775 w 891540"/>
              <a:gd name="connsiteY5" fmla="*/ 375285 h 525780"/>
              <a:gd name="connsiteX6" fmla="*/ 102870 w 891540"/>
              <a:gd name="connsiteY6" fmla="*/ 453390 h 525780"/>
              <a:gd name="connsiteX7" fmla="*/ 129540 w 891540"/>
              <a:gd name="connsiteY7" fmla="*/ 525780 h 525780"/>
              <a:gd name="connsiteX8" fmla="*/ 146685 w 891540"/>
              <a:gd name="connsiteY8" fmla="*/ 525780 h 525780"/>
              <a:gd name="connsiteX9" fmla="*/ 152400 w 891540"/>
              <a:gd name="connsiteY9" fmla="*/ 485775 h 525780"/>
              <a:gd name="connsiteX10" fmla="*/ 177165 w 891540"/>
              <a:gd name="connsiteY10" fmla="*/ 451485 h 525780"/>
              <a:gd name="connsiteX11" fmla="*/ 228600 w 891540"/>
              <a:gd name="connsiteY11" fmla="*/ 428625 h 525780"/>
              <a:gd name="connsiteX12" fmla="*/ 259080 w 891540"/>
              <a:gd name="connsiteY12" fmla="*/ 388620 h 525780"/>
              <a:gd name="connsiteX13" fmla="*/ 264795 w 891540"/>
              <a:gd name="connsiteY13" fmla="*/ 367665 h 525780"/>
              <a:gd name="connsiteX14" fmla="*/ 310515 w 891540"/>
              <a:gd name="connsiteY14" fmla="*/ 354330 h 525780"/>
              <a:gd name="connsiteX15" fmla="*/ 354330 w 891540"/>
              <a:gd name="connsiteY15" fmla="*/ 238125 h 525780"/>
              <a:gd name="connsiteX16" fmla="*/ 432435 w 891540"/>
              <a:gd name="connsiteY16" fmla="*/ 158115 h 525780"/>
              <a:gd name="connsiteX17" fmla="*/ 489585 w 891540"/>
              <a:gd name="connsiteY17" fmla="*/ 175260 h 525780"/>
              <a:gd name="connsiteX18" fmla="*/ 483870 w 891540"/>
              <a:gd name="connsiteY18" fmla="*/ 198120 h 525780"/>
              <a:gd name="connsiteX19" fmla="*/ 510540 w 891540"/>
              <a:gd name="connsiteY19" fmla="*/ 215265 h 525780"/>
              <a:gd name="connsiteX20" fmla="*/ 516255 w 891540"/>
              <a:gd name="connsiteY20" fmla="*/ 236220 h 525780"/>
              <a:gd name="connsiteX21" fmla="*/ 508635 w 891540"/>
              <a:gd name="connsiteY21" fmla="*/ 255270 h 525780"/>
              <a:gd name="connsiteX22" fmla="*/ 529590 w 891540"/>
              <a:gd name="connsiteY22" fmla="*/ 276225 h 525780"/>
              <a:gd name="connsiteX23" fmla="*/ 546735 w 891540"/>
              <a:gd name="connsiteY23" fmla="*/ 295275 h 525780"/>
              <a:gd name="connsiteX24" fmla="*/ 567690 w 891540"/>
              <a:gd name="connsiteY24" fmla="*/ 297180 h 525780"/>
              <a:gd name="connsiteX25" fmla="*/ 628650 w 891540"/>
              <a:gd name="connsiteY25" fmla="*/ 297180 h 525780"/>
              <a:gd name="connsiteX26" fmla="*/ 638175 w 891540"/>
              <a:gd name="connsiteY26" fmla="*/ 335280 h 525780"/>
              <a:gd name="connsiteX27" fmla="*/ 628650 w 891540"/>
              <a:gd name="connsiteY27" fmla="*/ 386715 h 525780"/>
              <a:gd name="connsiteX28" fmla="*/ 638175 w 891540"/>
              <a:gd name="connsiteY28" fmla="*/ 405765 h 525780"/>
              <a:gd name="connsiteX29" fmla="*/ 691515 w 891540"/>
              <a:gd name="connsiteY29" fmla="*/ 440055 h 525780"/>
              <a:gd name="connsiteX30" fmla="*/ 840105 w 891540"/>
              <a:gd name="connsiteY30" fmla="*/ 417195 h 525780"/>
              <a:gd name="connsiteX31" fmla="*/ 891540 w 891540"/>
              <a:gd name="connsiteY31" fmla="*/ 121920 h 525780"/>
              <a:gd name="connsiteX32" fmla="*/ 822960 w 891540"/>
              <a:gd name="connsiteY32" fmla="*/ 9525 h 525780"/>
              <a:gd name="connsiteX33" fmla="*/ 163830 w 891540"/>
              <a:gd name="connsiteY33" fmla="*/ 0 h 525780"/>
              <a:gd name="connsiteX34" fmla="*/ 0 w 891540"/>
              <a:gd name="connsiteY34" fmla="*/ 106680 h 525780"/>
              <a:gd name="connsiteX35" fmla="*/ 30480 w 891540"/>
              <a:gd name="connsiteY35" fmla="*/ 234315 h 525780"/>
              <a:gd name="connsiteX0" fmla="*/ 30480 w 891540"/>
              <a:gd name="connsiteY0" fmla="*/ 234315 h 525780"/>
              <a:gd name="connsiteX1" fmla="*/ 64770 w 891540"/>
              <a:gd name="connsiteY1" fmla="*/ 300990 h 525780"/>
              <a:gd name="connsiteX2" fmla="*/ 55245 w 891540"/>
              <a:gd name="connsiteY2" fmla="*/ 325755 h 525780"/>
              <a:gd name="connsiteX3" fmla="*/ 70485 w 891540"/>
              <a:gd name="connsiteY3" fmla="*/ 329565 h 525780"/>
              <a:gd name="connsiteX4" fmla="*/ 83820 w 891540"/>
              <a:gd name="connsiteY4" fmla="*/ 342900 h 525780"/>
              <a:gd name="connsiteX5" fmla="*/ 104775 w 891540"/>
              <a:gd name="connsiteY5" fmla="*/ 375285 h 525780"/>
              <a:gd name="connsiteX6" fmla="*/ 102870 w 891540"/>
              <a:gd name="connsiteY6" fmla="*/ 453390 h 525780"/>
              <a:gd name="connsiteX7" fmla="*/ 129540 w 891540"/>
              <a:gd name="connsiteY7" fmla="*/ 525780 h 525780"/>
              <a:gd name="connsiteX8" fmla="*/ 146685 w 891540"/>
              <a:gd name="connsiteY8" fmla="*/ 525780 h 525780"/>
              <a:gd name="connsiteX9" fmla="*/ 152400 w 891540"/>
              <a:gd name="connsiteY9" fmla="*/ 485775 h 525780"/>
              <a:gd name="connsiteX10" fmla="*/ 177165 w 891540"/>
              <a:gd name="connsiteY10" fmla="*/ 451485 h 525780"/>
              <a:gd name="connsiteX11" fmla="*/ 228600 w 891540"/>
              <a:gd name="connsiteY11" fmla="*/ 428625 h 525780"/>
              <a:gd name="connsiteX12" fmla="*/ 259080 w 891540"/>
              <a:gd name="connsiteY12" fmla="*/ 388620 h 525780"/>
              <a:gd name="connsiteX13" fmla="*/ 264795 w 891540"/>
              <a:gd name="connsiteY13" fmla="*/ 367665 h 525780"/>
              <a:gd name="connsiteX14" fmla="*/ 310515 w 891540"/>
              <a:gd name="connsiteY14" fmla="*/ 354330 h 525780"/>
              <a:gd name="connsiteX15" fmla="*/ 354330 w 891540"/>
              <a:gd name="connsiteY15" fmla="*/ 238125 h 525780"/>
              <a:gd name="connsiteX16" fmla="*/ 432435 w 891540"/>
              <a:gd name="connsiteY16" fmla="*/ 158115 h 525780"/>
              <a:gd name="connsiteX17" fmla="*/ 489585 w 891540"/>
              <a:gd name="connsiteY17" fmla="*/ 175260 h 525780"/>
              <a:gd name="connsiteX18" fmla="*/ 483870 w 891540"/>
              <a:gd name="connsiteY18" fmla="*/ 198120 h 525780"/>
              <a:gd name="connsiteX19" fmla="*/ 510540 w 891540"/>
              <a:gd name="connsiteY19" fmla="*/ 215265 h 525780"/>
              <a:gd name="connsiteX20" fmla="*/ 516255 w 891540"/>
              <a:gd name="connsiteY20" fmla="*/ 236220 h 525780"/>
              <a:gd name="connsiteX21" fmla="*/ 508635 w 891540"/>
              <a:gd name="connsiteY21" fmla="*/ 255270 h 525780"/>
              <a:gd name="connsiteX22" fmla="*/ 529590 w 891540"/>
              <a:gd name="connsiteY22" fmla="*/ 276225 h 525780"/>
              <a:gd name="connsiteX23" fmla="*/ 569595 w 891540"/>
              <a:gd name="connsiteY23" fmla="*/ 331470 h 525780"/>
              <a:gd name="connsiteX24" fmla="*/ 567690 w 891540"/>
              <a:gd name="connsiteY24" fmla="*/ 297180 h 525780"/>
              <a:gd name="connsiteX25" fmla="*/ 628650 w 891540"/>
              <a:gd name="connsiteY25" fmla="*/ 297180 h 525780"/>
              <a:gd name="connsiteX26" fmla="*/ 638175 w 891540"/>
              <a:gd name="connsiteY26" fmla="*/ 335280 h 525780"/>
              <a:gd name="connsiteX27" fmla="*/ 628650 w 891540"/>
              <a:gd name="connsiteY27" fmla="*/ 386715 h 525780"/>
              <a:gd name="connsiteX28" fmla="*/ 638175 w 891540"/>
              <a:gd name="connsiteY28" fmla="*/ 405765 h 525780"/>
              <a:gd name="connsiteX29" fmla="*/ 691515 w 891540"/>
              <a:gd name="connsiteY29" fmla="*/ 440055 h 525780"/>
              <a:gd name="connsiteX30" fmla="*/ 840105 w 891540"/>
              <a:gd name="connsiteY30" fmla="*/ 417195 h 525780"/>
              <a:gd name="connsiteX31" fmla="*/ 891540 w 891540"/>
              <a:gd name="connsiteY31" fmla="*/ 121920 h 525780"/>
              <a:gd name="connsiteX32" fmla="*/ 822960 w 891540"/>
              <a:gd name="connsiteY32" fmla="*/ 9525 h 525780"/>
              <a:gd name="connsiteX33" fmla="*/ 163830 w 891540"/>
              <a:gd name="connsiteY33" fmla="*/ 0 h 525780"/>
              <a:gd name="connsiteX34" fmla="*/ 0 w 891540"/>
              <a:gd name="connsiteY34" fmla="*/ 106680 h 525780"/>
              <a:gd name="connsiteX35" fmla="*/ 30480 w 891540"/>
              <a:gd name="connsiteY35" fmla="*/ 234315 h 525780"/>
              <a:gd name="connsiteX0" fmla="*/ 30480 w 891540"/>
              <a:gd name="connsiteY0" fmla="*/ 234315 h 525780"/>
              <a:gd name="connsiteX1" fmla="*/ 64770 w 891540"/>
              <a:gd name="connsiteY1" fmla="*/ 300990 h 525780"/>
              <a:gd name="connsiteX2" fmla="*/ 55245 w 891540"/>
              <a:gd name="connsiteY2" fmla="*/ 325755 h 525780"/>
              <a:gd name="connsiteX3" fmla="*/ 70485 w 891540"/>
              <a:gd name="connsiteY3" fmla="*/ 329565 h 525780"/>
              <a:gd name="connsiteX4" fmla="*/ 83820 w 891540"/>
              <a:gd name="connsiteY4" fmla="*/ 342900 h 525780"/>
              <a:gd name="connsiteX5" fmla="*/ 104775 w 891540"/>
              <a:gd name="connsiteY5" fmla="*/ 375285 h 525780"/>
              <a:gd name="connsiteX6" fmla="*/ 102870 w 891540"/>
              <a:gd name="connsiteY6" fmla="*/ 453390 h 525780"/>
              <a:gd name="connsiteX7" fmla="*/ 129540 w 891540"/>
              <a:gd name="connsiteY7" fmla="*/ 525780 h 525780"/>
              <a:gd name="connsiteX8" fmla="*/ 146685 w 891540"/>
              <a:gd name="connsiteY8" fmla="*/ 525780 h 525780"/>
              <a:gd name="connsiteX9" fmla="*/ 152400 w 891540"/>
              <a:gd name="connsiteY9" fmla="*/ 485775 h 525780"/>
              <a:gd name="connsiteX10" fmla="*/ 177165 w 891540"/>
              <a:gd name="connsiteY10" fmla="*/ 451485 h 525780"/>
              <a:gd name="connsiteX11" fmla="*/ 228600 w 891540"/>
              <a:gd name="connsiteY11" fmla="*/ 428625 h 525780"/>
              <a:gd name="connsiteX12" fmla="*/ 259080 w 891540"/>
              <a:gd name="connsiteY12" fmla="*/ 388620 h 525780"/>
              <a:gd name="connsiteX13" fmla="*/ 264795 w 891540"/>
              <a:gd name="connsiteY13" fmla="*/ 367665 h 525780"/>
              <a:gd name="connsiteX14" fmla="*/ 310515 w 891540"/>
              <a:gd name="connsiteY14" fmla="*/ 354330 h 525780"/>
              <a:gd name="connsiteX15" fmla="*/ 354330 w 891540"/>
              <a:gd name="connsiteY15" fmla="*/ 238125 h 525780"/>
              <a:gd name="connsiteX16" fmla="*/ 432435 w 891540"/>
              <a:gd name="connsiteY16" fmla="*/ 158115 h 525780"/>
              <a:gd name="connsiteX17" fmla="*/ 489585 w 891540"/>
              <a:gd name="connsiteY17" fmla="*/ 175260 h 525780"/>
              <a:gd name="connsiteX18" fmla="*/ 483870 w 891540"/>
              <a:gd name="connsiteY18" fmla="*/ 198120 h 525780"/>
              <a:gd name="connsiteX19" fmla="*/ 510540 w 891540"/>
              <a:gd name="connsiteY19" fmla="*/ 215265 h 525780"/>
              <a:gd name="connsiteX20" fmla="*/ 516255 w 891540"/>
              <a:gd name="connsiteY20" fmla="*/ 236220 h 525780"/>
              <a:gd name="connsiteX21" fmla="*/ 508635 w 891540"/>
              <a:gd name="connsiteY21" fmla="*/ 255270 h 525780"/>
              <a:gd name="connsiteX22" fmla="*/ 535305 w 891540"/>
              <a:gd name="connsiteY22" fmla="*/ 291465 h 525780"/>
              <a:gd name="connsiteX23" fmla="*/ 569595 w 891540"/>
              <a:gd name="connsiteY23" fmla="*/ 331470 h 525780"/>
              <a:gd name="connsiteX24" fmla="*/ 567690 w 891540"/>
              <a:gd name="connsiteY24" fmla="*/ 297180 h 525780"/>
              <a:gd name="connsiteX25" fmla="*/ 628650 w 891540"/>
              <a:gd name="connsiteY25" fmla="*/ 297180 h 525780"/>
              <a:gd name="connsiteX26" fmla="*/ 638175 w 891540"/>
              <a:gd name="connsiteY26" fmla="*/ 335280 h 525780"/>
              <a:gd name="connsiteX27" fmla="*/ 628650 w 891540"/>
              <a:gd name="connsiteY27" fmla="*/ 386715 h 525780"/>
              <a:gd name="connsiteX28" fmla="*/ 638175 w 891540"/>
              <a:gd name="connsiteY28" fmla="*/ 405765 h 525780"/>
              <a:gd name="connsiteX29" fmla="*/ 691515 w 891540"/>
              <a:gd name="connsiteY29" fmla="*/ 440055 h 525780"/>
              <a:gd name="connsiteX30" fmla="*/ 840105 w 891540"/>
              <a:gd name="connsiteY30" fmla="*/ 417195 h 525780"/>
              <a:gd name="connsiteX31" fmla="*/ 891540 w 891540"/>
              <a:gd name="connsiteY31" fmla="*/ 121920 h 525780"/>
              <a:gd name="connsiteX32" fmla="*/ 822960 w 891540"/>
              <a:gd name="connsiteY32" fmla="*/ 9525 h 525780"/>
              <a:gd name="connsiteX33" fmla="*/ 163830 w 891540"/>
              <a:gd name="connsiteY33" fmla="*/ 0 h 525780"/>
              <a:gd name="connsiteX34" fmla="*/ 0 w 891540"/>
              <a:gd name="connsiteY34" fmla="*/ 106680 h 525780"/>
              <a:gd name="connsiteX35" fmla="*/ 30480 w 891540"/>
              <a:gd name="connsiteY35" fmla="*/ 234315 h 525780"/>
              <a:gd name="connsiteX0" fmla="*/ 30480 w 891540"/>
              <a:gd name="connsiteY0" fmla="*/ 234315 h 525780"/>
              <a:gd name="connsiteX1" fmla="*/ 64770 w 891540"/>
              <a:gd name="connsiteY1" fmla="*/ 300990 h 525780"/>
              <a:gd name="connsiteX2" fmla="*/ 55245 w 891540"/>
              <a:gd name="connsiteY2" fmla="*/ 325755 h 525780"/>
              <a:gd name="connsiteX3" fmla="*/ 70485 w 891540"/>
              <a:gd name="connsiteY3" fmla="*/ 329565 h 525780"/>
              <a:gd name="connsiteX4" fmla="*/ 83820 w 891540"/>
              <a:gd name="connsiteY4" fmla="*/ 342900 h 525780"/>
              <a:gd name="connsiteX5" fmla="*/ 104775 w 891540"/>
              <a:gd name="connsiteY5" fmla="*/ 375285 h 525780"/>
              <a:gd name="connsiteX6" fmla="*/ 102870 w 891540"/>
              <a:gd name="connsiteY6" fmla="*/ 453390 h 525780"/>
              <a:gd name="connsiteX7" fmla="*/ 129540 w 891540"/>
              <a:gd name="connsiteY7" fmla="*/ 525780 h 525780"/>
              <a:gd name="connsiteX8" fmla="*/ 146685 w 891540"/>
              <a:gd name="connsiteY8" fmla="*/ 525780 h 525780"/>
              <a:gd name="connsiteX9" fmla="*/ 152400 w 891540"/>
              <a:gd name="connsiteY9" fmla="*/ 485775 h 525780"/>
              <a:gd name="connsiteX10" fmla="*/ 177165 w 891540"/>
              <a:gd name="connsiteY10" fmla="*/ 451485 h 525780"/>
              <a:gd name="connsiteX11" fmla="*/ 228600 w 891540"/>
              <a:gd name="connsiteY11" fmla="*/ 428625 h 525780"/>
              <a:gd name="connsiteX12" fmla="*/ 259080 w 891540"/>
              <a:gd name="connsiteY12" fmla="*/ 388620 h 525780"/>
              <a:gd name="connsiteX13" fmla="*/ 264795 w 891540"/>
              <a:gd name="connsiteY13" fmla="*/ 367665 h 525780"/>
              <a:gd name="connsiteX14" fmla="*/ 310515 w 891540"/>
              <a:gd name="connsiteY14" fmla="*/ 354330 h 525780"/>
              <a:gd name="connsiteX15" fmla="*/ 354330 w 891540"/>
              <a:gd name="connsiteY15" fmla="*/ 238125 h 525780"/>
              <a:gd name="connsiteX16" fmla="*/ 432435 w 891540"/>
              <a:gd name="connsiteY16" fmla="*/ 158115 h 525780"/>
              <a:gd name="connsiteX17" fmla="*/ 489585 w 891540"/>
              <a:gd name="connsiteY17" fmla="*/ 175260 h 525780"/>
              <a:gd name="connsiteX18" fmla="*/ 483870 w 891540"/>
              <a:gd name="connsiteY18" fmla="*/ 198120 h 525780"/>
              <a:gd name="connsiteX19" fmla="*/ 510540 w 891540"/>
              <a:gd name="connsiteY19" fmla="*/ 215265 h 525780"/>
              <a:gd name="connsiteX20" fmla="*/ 516255 w 891540"/>
              <a:gd name="connsiteY20" fmla="*/ 236220 h 525780"/>
              <a:gd name="connsiteX21" fmla="*/ 510540 w 891540"/>
              <a:gd name="connsiteY21" fmla="*/ 260985 h 525780"/>
              <a:gd name="connsiteX22" fmla="*/ 535305 w 891540"/>
              <a:gd name="connsiteY22" fmla="*/ 291465 h 525780"/>
              <a:gd name="connsiteX23" fmla="*/ 569595 w 891540"/>
              <a:gd name="connsiteY23" fmla="*/ 331470 h 525780"/>
              <a:gd name="connsiteX24" fmla="*/ 567690 w 891540"/>
              <a:gd name="connsiteY24" fmla="*/ 297180 h 525780"/>
              <a:gd name="connsiteX25" fmla="*/ 628650 w 891540"/>
              <a:gd name="connsiteY25" fmla="*/ 297180 h 525780"/>
              <a:gd name="connsiteX26" fmla="*/ 638175 w 891540"/>
              <a:gd name="connsiteY26" fmla="*/ 335280 h 525780"/>
              <a:gd name="connsiteX27" fmla="*/ 628650 w 891540"/>
              <a:gd name="connsiteY27" fmla="*/ 386715 h 525780"/>
              <a:gd name="connsiteX28" fmla="*/ 638175 w 891540"/>
              <a:gd name="connsiteY28" fmla="*/ 405765 h 525780"/>
              <a:gd name="connsiteX29" fmla="*/ 691515 w 891540"/>
              <a:gd name="connsiteY29" fmla="*/ 440055 h 525780"/>
              <a:gd name="connsiteX30" fmla="*/ 840105 w 891540"/>
              <a:gd name="connsiteY30" fmla="*/ 417195 h 525780"/>
              <a:gd name="connsiteX31" fmla="*/ 891540 w 891540"/>
              <a:gd name="connsiteY31" fmla="*/ 121920 h 525780"/>
              <a:gd name="connsiteX32" fmla="*/ 822960 w 891540"/>
              <a:gd name="connsiteY32" fmla="*/ 9525 h 525780"/>
              <a:gd name="connsiteX33" fmla="*/ 163830 w 891540"/>
              <a:gd name="connsiteY33" fmla="*/ 0 h 525780"/>
              <a:gd name="connsiteX34" fmla="*/ 0 w 891540"/>
              <a:gd name="connsiteY34" fmla="*/ 106680 h 525780"/>
              <a:gd name="connsiteX35" fmla="*/ 30480 w 891540"/>
              <a:gd name="connsiteY35" fmla="*/ 234315 h 525780"/>
              <a:gd name="connsiteX0" fmla="*/ 30480 w 891540"/>
              <a:gd name="connsiteY0" fmla="*/ 234315 h 525780"/>
              <a:gd name="connsiteX1" fmla="*/ 64770 w 891540"/>
              <a:gd name="connsiteY1" fmla="*/ 300990 h 525780"/>
              <a:gd name="connsiteX2" fmla="*/ 55245 w 891540"/>
              <a:gd name="connsiteY2" fmla="*/ 325755 h 525780"/>
              <a:gd name="connsiteX3" fmla="*/ 70485 w 891540"/>
              <a:gd name="connsiteY3" fmla="*/ 329565 h 525780"/>
              <a:gd name="connsiteX4" fmla="*/ 83820 w 891540"/>
              <a:gd name="connsiteY4" fmla="*/ 342900 h 525780"/>
              <a:gd name="connsiteX5" fmla="*/ 104775 w 891540"/>
              <a:gd name="connsiteY5" fmla="*/ 375285 h 525780"/>
              <a:gd name="connsiteX6" fmla="*/ 102870 w 891540"/>
              <a:gd name="connsiteY6" fmla="*/ 453390 h 525780"/>
              <a:gd name="connsiteX7" fmla="*/ 129540 w 891540"/>
              <a:gd name="connsiteY7" fmla="*/ 525780 h 525780"/>
              <a:gd name="connsiteX8" fmla="*/ 146685 w 891540"/>
              <a:gd name="connsiteY8" fmla="*/ 525780 h 525780"/>
              <a:gd name="connsiteX9" fmla="*/ 152400 w 891540"/>
              <a:gd name="connsiteY9" fmla="*/ 485775 h 525780"/>
              <a:gd name="connsiteX10" fmla="*/ 177165 w 891540"/>
              <a:gd name="connsiteY10" fmla="*/ 451485 h 525780"/>
              <a:gd name="connsiteX11" fmla="*/ 228600 w 891540"/>
              <a:gd name="connsiteY11" fmla="*/ 428625 h 525780"/>
              <a:gd name="connsiteX12" fmla="*/ 259080 w 891540"/>
              <a:gd name="connsiteY12" fmla="*/ 388620 h 525780"/>
              <a:gd name="connsiteX13" fmla="*/ 264795 w 891540"/>
              <a:gd name="connsiteY13" fmla="*/ 367665 h 525780"/>
              <a:gd name="connsiteX14" fmla="*/ 310515 w 891540"/>
              <a:gd name="connsiteY14" fmla="*/ 354330 h 525780"/>
              <a:gd name="connsiteX15" fmla="*/ 354330 w 891540"/>
              <a:gd name="connsiteY15" fmla="*/ 238125 h 525780"/>
              <a:gd name="connsiteX16" fmla="*/ 432435 w 891540"/>
              <a:gd name="connsiteY16" fmla="*/ 158115 h 525780"/>
              <a:gd name="connsiteX17" fmla="*/ 489585 w 891540"/>
              <a:gd name="connsiteY17" fmla="*/ 175260 h 525780"/>
              <a:gd name="connsiteX18" fmla="*/ 483870 w 891540"/>
              <a:gd name="connsiteY18" fmla="*/ 198120 h 525780"/>
              <a:gd name="connsiteX19" fmla="*/ 510540 w 891540"/>
              <a:gd name="connsiteY19" fmla="*/ 215265 h 525780"/>
              <a:gd name="connsiteX20" fmla="*/ 516255 w 891540"/>
              <a:gd name="connsiteY20" fmla="*/ 236220 h 525780"/>
              <a:gd name="connsiteX21" fmla="*/ 510540 w 891540"/>
              <a:gd name="connsiteY21" fmla="*/ 260985 h 525780"/>
              <a:gd name="connsiteX22" fmla="*/ 535305 w 891540"/>
              <a:gd name="connsiteY22" fmla="*/ 291465 h 525780"/>
              <a:gd name="connsiteX23" fmla="*/ 569595 w 891540"/>
              <a:gd name="connsiteY23" fmla="*/ 331470 h 525780"/>
              <a:gd name="connsiteX24" fmla="*/ 567690 w 891540"/>
              <a:gd name="connsiteY24" fmla="*/ 297180 h 525780"/>
              <a:gd name="connsiteX25" fmla="*/ 628650 w 891540"/>
              <a:gd name="connsiteY25" fmla="*/ 297180 h 525780"/>
              <a:gd name="connsiteX26" fmla="*/ 638175 w 891540"/>
              <a:gd name="connsiteY26" fmla="*/ 335280 h 525780"/>
              <a:gd name="connsiteX27" fmla="*/ 628650 w 891540"/>
              <a:gd name="connsiteY27" fmla="*/ 386715 h 525780"/>
              <a:gd name="connsiteX28" fmla="*/ 638175 w 891540"/>
              <a:gd name="connsiteY28" fmla="*/ 405765 h 525780"/>
              <a:gd name="connsiteX29" fmla="*/ 691515 w 891540"/>
              <a:gd name="connsiteY29" fmla="*/ 440055 h 525780"/>
              <a:gd name="connsiteX30" fmla="*/ 840105 w 891540"/>
              <a:gd name="connsiteY30" fmla="*/ 417195 h 525780"/>
              <a:gd name="connsiteX31" fmla="*/ 891540 w 891540"/>
              <a:gd name="connsiteY31" fmla="*/ 121920 h 525780"/>
              <a:gd name="connsiteX32" fmla="*/ 822960 w 891540"/>
              <a:gd name="connsiteY32" fmla="*/ 9525 h 525780"/>
              <a:gd name="connsiteX33" fmla="*/ 163830 w 891540"/>
              <a:gd name="connsiteY33" fmla="*/ 0 h 525780"/>
              <a:gd name="connsiteX34" fmla="*/ 0 w 891540"/>
              <a:gd name="connsiteY34" fmla="*/ 106680 h 525780"/>
              <a:gd name="connsiteX35" fmla="*/ 30480 w 891540"/>
              <a:gd name="connsiteY35" fmla="*/ 234315 h 525780"/>
              <a:gd name="connsiteX0" fmla="*/ 30480 w 891540"/>
              <a:gd name="connsiteY0" fmla="*/ 234315 h 525780"/>
              <a:gd name="connsiteX1" fmla="*/ 64770 w 891540"/>
              <a:gd name="connsiteY1" fmla="*/ 300990 h 525780"/>
              <a:gd name="connsiteX2" fmla="*/ 55245 w 891540"/>
              <a:gd name="connsiteY2" fmla="*/ 325755 h 525780"/>
              <a:gd name="connsiteX3" fmla="*/ 70485 w 891540"/>
              <a:gd name="connsiteY3" fmla="*/ 329565 h 525780"/>
              <a:gd name="connsiteX4" fmla="*/ 83820 w 891540"/>
              <a:gd name="connsiteY4" fmla="*/ 342900 h 525780"/>
              <a:gd name="connsiteX5" fmla="*/ 104775 w 891540"/>
              <a:gd name="connsiteY5" fmla="*/ 375285 h 525780"/>
              <a:gd name="connsiteX6" fmla="*/ 102870 w 891540"/>
              <a:gd name="connsiteY6" fmla="*/ 453390 h 525780"/>
              <a:gd name="connsiteX7" fmla="*/ 129540 w 891540"/>
              <a:gd name="connsiteY7" fmla="*/ 525780 h 525780"/>
              <a:gd name="connsiteX8" fmla="*/ 146685 w 891540"/>
              <a:gd name="connsiteY8" fmla="*/ 525780 h 525780"/>
              <a:gd name="connsiteX9" fmla="*/ 152400 w 891540"/>
              <a:gd name="connsiteY9" fmla="*/ 485775 h 525780"/>
              <a:gd name="connsiteX10" fmla="*/ 177165 w 891540"/>
              <a:gd name="connsiteY10" fmla="*/ 451485 h 525780"/>
              <a:gd name="connsiteX11" fmla="*/ 228600 w 891540"/>
              <a:gd name="connsiteY11" fmla="*/ 428625 h 525780"/>
              <a:gd name="connsiteX12" fmla="*/ 259080 w 891540"/>
              <a:gd name="connsiteY12" fmla="*/ 388620 h 525780"/>
              <a:gd name="connsiteX13" fmla="*/ 264795 w 891540"/>
              <a:gd name="connsiteY13" fmla="*/ 367665 h 525780"/>
              <a:gd name="connsiteX14" fmla="*/ 310515 w 891540"/>
              <a:gd name="connsiteY14" fmla="*/ 354330 h 525780"/>
              <a:gd name="connsiteX15" fmla="*/ 354330 w 891540"/>
              <a:gd name="connsiteY15" fmla="*/ 238125 h 525780"/>
              <a:gd name="connsiteX16" fmla="*/ 432435 w 891540"/>
              <a:gd name="connsiteY16" fmla="*/ 158115 h 525780"/>
              <a:gd name="connsiteX17" fmla="*/ 489585 w 891540"/>
              <a:gd name="connsiteY17" fmla="*/ 175260 h 525780"/>
              <a:gd name="connsiteX18" fmla="*/ 483870 w 891540"/>
              <a:gd name="connsiteY18" fmla="*/ 198120 h 525780"/>
              <a:gd name="connsiteX19" fmla="*/ 510540 w 891540"/>
              <a:gd name="connsiteY19" fmla="*/ 215265 h 525780"/>
              <a:gd name="connsiteX20" fmla="*/ 516255 w 891540"/>
              <a:gd name="connsiteY20" fmla="*/ 236220 h 525780"/>
              <a:gd name="connsiteX21" fmla="*/ 514350 w 891540"/>
              <a:gd name="connsiteY21" fmla="*/ 270510 h 525780"/>
              <a:gd name="connsiteX22" fmla="*/ 535305 w 891540"/>
              <a:gd name="connsiteY22" fmla="*/ 291465 h 525780"/>
              <a:gd name="connsiteX23" fmla="*/ 569595 w 891540"/>
              <a:gd name="connsiteY23" fmla="*/ 331470 h 525780"/>
              <a:gd name="connsiteX24" fmla="*/ 567690 w 891540"/>
              <a:gd name="connsiteY24" fmla="*/ 297180 h 525780"/>
              <a:gd name="connsiteX25" fmla="*/ 628650 w 891540"/>
              <a:gd name="connsiteY25" fmla="*/ 297180 h 525780"/>
              <a:gd name="connsiteX26" fmla="*/ 638175 w 891540"/>
              <a:gd name="connsiteY26" fmla="*/ 335280 h 525780"/>
              <a:gd name="connsiteX27" fmla="*/ 628650 w 891540"/>
              <a:gd name="connsiteY27" fmla="*/ 386715 h 525780"/>
              <a:gd name="connsiteX28" fmla="*/ 638175 w 891540"/>
              <a:gd name="connsiteY28" fmla="*/ 405765 h 525780"/>
              <a:gd name="connsiteX29" fmla="*/ 691515 w 891540"/>
              <a:gd name="connsiteY29" fmla="*/ 440055 h 525780"/>
              <a:gd name="connsiteX30" fmla="*/ 840105 w 891540"/>
              <a:gd name="connsiteY30" fmla="*/ 417195 h 525780"/>
              <a:gd name="connsiteX31" fmla="*/ 891540 w 891540"/>
              <a:gd name="connsiteY31" fmla="*/ 121920 h 525780"/>
              <a:gd name="connsiteX32" fmla="*/ 822960 w 891540"/>
              <a:gd name="connsiteY32" fmla="*/ 9525 h 525780"/>
              <a:gd name="connsiteX33" fmla="*/ 163830 w 891540"/>
              <a:gd name="connsiteY33" fmla="*/ 0 h 525780"/>
              <a:gd name="connsiteX34" fmla="*/ 0 w 891540"/>
              <a:gd name="connsiteY34" fmla="*/ 106680 h 525780"/>
              <a:gd name="connsiteX35" fmla="*/ 30480 w 891540"/>
              <a:gd name="connsiteY35" fmla="*/ 234315 h 525780"/>
              <a:gd name="connsiteX0" fmla="*/ 30480 w 891540"/>
              <a:gd name="connsiteY0" fmla="*/ 234315 h 525780"/>
              <a:gd name="connsiteX1" fmla="*/ 64770 w 891540"/>
              <a:gd name="connsiteY1" fmla="*/ 300990 h 525780"/>
              <a:gd name="connsiteX2" fmla="*/ 55245 w 891540"/>
              <a:gd name="connsiteY2" fmla="*/ 325755 h 525780"/>
              <a:gd name="connsiteX3" fmla="*/ 70485 w 891540"/>
              <a:gd name="connsiteY3" fmla="*/ 329565 h 525780"/>
              <a:gd name="connsiteX4" fmla="*/ 83820 w 891540"/>
              <a:gd name="connsiteY4" fmla="*/ 342900 h 525780"/>
              <a:gd name="connsiteX5" fmla="*/ 104775 w 891540"/>
              <a:gd name="connsiteY5" fmla="*/ 375285 h 525780"/>
              <a:gd name="connsiteX6" fmla="*/ 102870 w 891540"/>
              <a:gd name="connsiteY6" fmla="*/ 453390 h 525780"/>
              <a:gd name="connsiteX7" fmla="*/ 129540 w 891540"/>
              <a:gd name="connsiteY7" fmla="*/ 525780 h 525780"/>
              <a:gd name="connsiteX8" fmla="*/ 146685 w 891540"/>
              <a:gd name="connsiteY8" fmla="*/ 525780 h 525780"/>
              <a:gd name="connsiteX9" fmla="*/ 152400 w 891540"/>
              <a:gd name="connsiteY9" fmla="*/ 485775 h 525780"/>
              <a:gd name="connsiteX10" fmla="*/ 177165 w 891540"/>
              <a:gd name="connsiteY10" fmla="*/ 451485 h 525780"/>
              <a:gd name="connsiteX11" fmla="*/ 228600 w 891540"/>
              <a:gd name="connsiteY11" fmla="*/ 428625 h 525780"/>
              <a:gd name="connsiteX12" fmla="*/ 259080 w 891540"/>
              <a:gd name="connsiteY12" fmla="*/ 388620 h 525780"/>
              <a:gd name="connsiteX13" fmla="*/ 264795 w 891540"/>
              <a:gd name="connsiteY13" fmla="*/ 367665 h 525780"/>
              <a:gd name="connsiteX14" fmla="*/ 310515 w 891540"/>
              <a:gd name="connsiteY14" fmla="*/ 354330 h 525780"/>
              <a:gd name="connsiteX15" fmla="*/ 354330 w 891540"/>
              <a:gd name="connsiteY15" fmla="*/ 238125 h 525780"/>
              <a:gd name="connsiteX16" fmla="*/ 432435 w 891540"/>
              <a:gd name="connsiteY16" fmla="*/ 158115 h 525780"/>
              <a:gd name="connsiteX17" fmla="*/ 489585 w 891540"/>
              <a:gd name="connsiteY17" fmla="*/ 175260 h 525780"/>
              <a:gd name="connsiteX18" fmla="*/ 483870 w 891540"/>
              <a:gd name="connsiteY18" fmla="*/ 198120 h 525780"/>
              <a:gd name="connsiteX19" fmla="*/ 510540 w 891540"/>
              <a:gd name="connsiteY19" fmla="*/ 215265 h 525780"/>
              <a:gd name="connsiteX20" fmla="*/ 495300 w 891540"/>
              <a:gd name="connsiteY20" fmla="*/ 253365 h 525780"/>
              <a:gd name="connsiteX21" fmla="*/ 514350 w 891540"/>
              <a:gd name="connsiteY21" fmla="*/ 270510 h 525780"/>
              <a:gd name="connsiteX22" fmla="*/ 535305 w 891540"/>
              <a:gd name="connsiteY22" fmla="*/ 291465 h 525780"/>
              <a:gd name="connsiteX23" fmla="*/ 569595 w 891540"/>
              <a:gd name="connsiteY23" fmla="*/ 331470 h 525780"/>
              <a:gd name="connsiteX24" fmla="*/ 567690 w 891540"/>
              <a:gd name="connsiteY24" fmla="*/ 297180 h 525780"/>
              <a:gd name="connsiteX25" fmla="*/ 628650 w 891540"/>
              <a:gd name="connsiteY25" fmla="*/ 297180 h 525780"/>
              <a:gd name="connsiteX26" fmla="*/ 638175 w 891540"/>
              <a:gd name="connsiteY26" fmla="*/ 335280 h 525780"/>
              <a:gd name="connsiteX27" fmla="*/ 628650 w 891540"/>
              <a:gd name="connsiteY27" fmla="*/ 386715 h 525780"/>
              <a:gd name="connsiteX28" fmla="*/ 638175 w 891540"/>
              <a:gd name="connsiteY28" fmla="*/ 405765 h 525780"/>
              <a:gd name="connsiteX29" fmla="*/ 691515 w 891540"/>
              <a:gd name="connsiteY29" fmla="*/ 440055 h 525780"/>
              <a:gd name="connsiteX30" fmla="*/ 840105 w 891540"/>
              <a:gd name="connsiteY30" fmla="*/ 417195 h 525780"/>
              <a:gd name="connsiteX31" fmla="*/ 891540 w 891540"/>
              <a:gd name="connsiteY31" fmla="*/ 121920 h 525780"/>
              <a:gd name="connsiteX32" fmla="*/ 822960 w 891540"/>
              <a:gd name="connsiteY32" fmla="*/ 9525 h 525780"/>
              <a:gd name="connsiteX33" fmla="*/ 163830 w 891540"/>
              <a:gd name="connsiteY33" fmla="*/ 0 h 525780"/>
              <a:gd name="connsiteX34" fmla="*/ 0 w 891540"/>
              <a:gd name="connsiteY34" fmla="*/ 106680 h 525780"/>
              <a:gd name="connsiteX35" fmla="*/ 30480 w 891540"/>
              <a:gd name="connsiteY35" fmla="*/ 234315 h 525780"/>
              <a:gd name="connsiteX0" fmla="*/ 30480 w 891540"/>
              <a:gd name="connsiteY0" fmla="*/ 234315 h 525780"/>
              <a:gd name="connsiteX1" fmla="*/ 64770 w 891540"/>
              <a:gd name="connsiteY1" fmla="*/ 300990 h 525780"/>
              <a:gd name="connsiteX2" fmla="*/ 55245 w 891540"/>
              <a:gd name="connsiteY2" fmla="*/ 325755 h 525780"/>
              <a:gd name="connsiteX3" fmla="*/ 70485 w 891540"/>
              <a:gd name="connsiteY3" fmla="*/ 329565 h 525780"/>
              <a:gd name="connsiteX4" fmla="*/ 83820 w 891540"/>
              <a:gd name="connsiteY4" fmla="*/ 342900 h 525780"/>
              <a:gd name="connsiteX5" fmla="*/ 104775 w 891540"/>
              <a:gd name="connsiteY5" fmla="*/ 375285 h 525780"/>
              <a:gd name="connsiteX6" fmla="*/ 102870 w 891540"/>
              <a:gd name="connsiteY6" fmla="*/ 453390 h 525780"/>
              <a:gd name="connsiteX7" fmla="*/ 129540 w 891540"/>
              <a:gd name="connsiteY7" fmla="*/ 525780 h 525780"/>
              <a:gd name="connsiteX8" fmla="*/ 146685 w 891540"/>
              <a:gd name="connsiteY8" fmla="*/ 525780 h 525780"/>
              <a:gd name="connsiteX9" fmla="*/ 152400 w 891540"/>
              <a:gd name="connsiteY9" fmla="*/ 485775 h 525780"/>
              <a:gd name="connsiteX10" fmla="*/ 177165 w 891540"/>
              <a:gd name="connsiteY10" fmla="*/ 451485 h 525780"/>
              <a:gd name="connsiteX11" fmla="*/ 228600 w 891540"/>
              <a:gd name="connsiteY11" fmla="*/ 428625 h 525780"/>
              <a:gd name="connsiteX12" fmla="*/ 259080 w 891540"/>
              <a:gd name="connsiteY12" fmla="*/ 388620 h 525780"/>
              <a:gd name="connsiteX13" fmla="*/ 264795 w 891540"/>
              <a:gd name="connsiteY13" fmla="*/ 367665 h 525780"/>
              <a:gd name="connsiteX14" fmla="*/ 310515 w 891540"/>
              <a:gd name="connsiteY14" fmla="*/ 354330 h 525780"/>
              <a:gd name="connsiteX15" fmla="*/ 354330 w 891540"/>
              <a:gd name="connsiteY15" fmla="*/ 238125 h 525780"/>
              <a:gd name="connsiteX16" fmla="*/ 432435 w 891540"/>
              <a:gd name="connsiteY16" fmla="*/ 158115 h 525780"/>
              <a:gd name="connsiteX17" fmla="*/ 489585 w 891540"/>
              <a:gd name="connsiteY17" fmla="*/ 175260 h 525780"/>
              <a:gd name="connsiteX18" fmla="*/ 483870 w 891540"/>
              <a:gd name="connsiteY18" fmla="*/ 198120 h 525780"/>
              <a:gd name="connsiteX19" fmla="*/ 504825 w 891540"/>
              <a:gd name="connsiteY19" fmla="*/ 234315 h 525780"/>
              <a:gd name="connsiteX20" fmla="*/ 495300 w 891540"/>
              <a:gd name="connsiteY20" fmla="*/ 253365 h 525780"/>
              <a:gd name="connsiteX21" fmla="*/ 514350 w 891540"/>
              <a:gd name="connsiteY21" fmla="*/ 270510 h 525780"/>
              <a:gd name="connsiteX22" fmla="*/ 535305 w 891540"/>
              <a:gd name="connsiteY22" fmla="*/ 291465 h 525780"/>
              <a:gd name="connsiteX23" fmla="*/ 569595 w 891540"/>
              <a:gd name="connsiteY23" fmla="*/ 331470 h 525780"/>
              <a:gd name="connsiteX24" fmla="*/ 567690 w 891540"/>
              <a:gd name="connsiteY24" fmla="*/ 297180 h 525780"/>
              <a:gd name="connsiteX25" fmla="*/ 628650 w 891540"/>
              <a:gd name="connsiteY25" fmla="*/ 297180 h 525780"/>
              <a:gd name="connsiteX26" fmla="*/ 638175 w 891540"/>
              <a:gd name="connsiteY26" fmla="*/ 335280 h 525780"/>
              <a:gd name="connsiteX27" fmla="*/ 628650 w 891540"/>
              <a:gd name="connsiteY27" fmla="*/ 386715 h 525780"/>
              <a:gd name="connsiteX28" fmla="*/ 638175 w 891540"/>
              <a:gd name="connsiteY28" fmla="*/ 405765 h 525780"/>
              <a:gd name="connsiteX29" fmla="*/ 691515 w 891540"/>
              <a:gd name="connsiteY29" fmla="*/ 440055 h 525780"/>
              <a:gd name="connsiteX30" fmla="*/ 840105 w 891540"/>
              <a:gd name="connsiteY30" fmla="*/ 417195 h 525780"/>
              <a:gd name="connsiteX31" fmla="*/ 891540 w 891540"/>
              <a:gd name="connsiteY31" fmla="*/ 121920 h 525780"/>
              <a:gd name="connsiteX32" fmla="*/ 822960 w 891540"/>
              <a:gd name="connsiteY32" fmla="*/ 9525 h 525780"/>
              <a:gd name="connsiteX33" fmla="*/ 163830 w 891540"/>
              <a:gd name="connsiteY33" fmla="*/ 0 h 525780"/>
              <a:gd name="connsiteX34" fmla="*/ 0 w 891540"/>
              <a:gd name="connsiteY34" fmla="*/ 106680 h 525780"/>
              <a:gd name="connsiteX35" fmla="*/ 30480 w 891540"/>
              <a:gd name="connsiteY35" fmla="*/ 234315 h 525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91540" h="525780">
                <a:moveTo>
                  <a:pt x="30480" y="234315"/>
                </a:moveTo>
                <a:lnTo>
                  <a:pt x="64770" y="300990"/>
                </a:lnTo>
                <a:lnTo>
                  <a:pt x="55245" y="325755"/>
                </a:lnTo>
                <a:lnTo>
                  <a:pt x="70485" y="329565"/>
                </a:lnTo>
                <a:lnTo>
                  <a:pt x="83820" y="342900"/>
                </a:lnTo>
                <a:lnTo>
                  <a:pt x="104775" y="375285"/>
                </a:lnTo>
                <a:lnTo>
                  <a:pt x="102870" y="453390"/>
                </a:lnTo>
                <a:lnTo>
                  <a:pt x="129540" y="525780"/>
                </a:lnTo>
                <a:lnTo>
                  <a:pt x="146685" y="525780"/>
                </a:lnTo>
                <a:lnTo>
                  <a:pt x="152400" y="485775"/>
                </a:lnTo>
                <a:lnTo>
                  <a:pt x="177165" y="451485"/>
                </a:lnTo>
                <a:lnTo>
                  <a:pt x="228600" y="428625"/>
                </a:lnTo>
                <a:lnTo>
                  <a:pt x="259080" y="388620"/>
                </a:lnTo>
                <a:lnTo>
                  <a:pt x="264795" y="367665"/>
                </a:lnTo>
                <a:lnTo>
                  <a:pt x="310515" y="354330"/>
                </a:lnTo>
                <a:lnTo>
                  <a:pt x="354330" y="238125"/>
                </a:lnTo>
                <a:lnTo>
                  <a:pt x="432435" y="158115"/>
                </a:lnTo>
                <a:lnTo>
                  <a:pt x="489585" y="175260"/>
                </a:lnTo>
                <a:lnTo>
                  <a:pt x="483870" y="198120"/>
                </a:lnTo>
                <a:lnTo>
                  <a:pt x="504825" y="234315"/>
                </a:lnTo>
                <a:lnTo>
                  <a:pt x="495300" y="253365"/>
                </a:lnTo>
                <a:lnTo>
                  <a:pt x="514350" y="270510"/>
                </a:lnTo>
                <a:lnTo>
                  <a:pt x="535305" y="291465"/>
                </a:lnTo>
                <a:lnTo>
                  <a:pt x="569595" y="331470"/>
                </a:lnTo>
                <a:lnTo>
                  <a:pt x="567690" y="297180"/>
                </a:lnTo>
                <a:lnTo>
                  <a:pt x="628650" y="297180"/>
                </a:lnTo>
                <a:lnTo>
                  <a:pt x="638175" y="335280"/>
                </a:lnTo>
                <a:lnTo>
                  <a:pt x="628650" y="386715"/>
                </a:lnTo>
                <a:lnTo>
                  <a:pt x="638175" y="405765"/>
                </a:lnTo>
                <a:lnTo>
                  <a:pt x="691515" y="440055"/>
                </a:lnTo>
                <a:lnTo>
                  <a:pt x="840105" y="417195"/>
                </a:lnTo>
                <a:lnTo>
                  <a:pt x="891540" y="121920"/>
                </a:lnTo>
                <a:lnTo>
                  <a:pt x="822960" y="9525"/>
                </a:lnTo>
                <a:lnTo>
                  <a:pt x="163830" y="0"/>
                </a:lnTo>
                <a:lnTo>
                  <a:pt x="0" y="106680"/>
                </a:lnTo>
                <a:lnTo>
                  <a:pt x="30480" y="234315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056394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590</Words>
  <Application>Microsoft Office PowerPoint</Application>
  <PresentationFormat>Экран (16:9)</PresentationFormat>
  <Paragraphs>137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3" baseType="lpstr">
      <vt:lpstr>Montserrat</vt:lpstr>
      <vt:lpstr>Arial</vt:lpstr>
      <vt:lpstr>Simple Light</vt:lpstr>
      <vt:lpstr>ГОСУДАРСТВЕННОЕ КАЗЕННОЕ УЧРЕЖДЕНИЕ “ГРАДОСТРОИТЕЛЬНОЕ РАЗВИТИЕ ТЕРРИТОРИЙ  ЛЕНИНГРАДСКОЙ ОБЛАСТИ”</vt:lpstr>
      <vt:lpstr>ГОСУДАРСТВЕННОЕ КАЗЕННОЕ УЧРЕЖДЕНИЕ “ГРАДОСТРОИТЕЛЬНОЕ РАЗВИТИЕ ТЕРРИТОРИЙ  ЛЕНИНГРАДСКОЙ ОБЛАСТИ”</vt:lpstr>
      <vt:lpstr>ГОСУДАРСТВЕННОЕ КАЗЕННОЕ УЧРЕЖДЕНИЕ “ГРАДОСТРОИТЕЛЬНОЕ РАЗВИТИЕ ТЕРРИТОРИЙ  ЛЕНИНГРАДСКОЙ ОБЛАСТИ”</vt:lpstr>
      <vt:lpstr>ГОСУДАРСТВЕННОЕ КАЗЕННОЕ УЧРЕЖДЕНИЕ “ГРАДОСТРОИТЕЛЬНОЕ РАЗВИТИЕ ТЕРРИТОРИЙ  ЛЕНИНГРАДСКОЙ ОБЛАСТИ”</vt:lpstr>
      <vt:lpstr>ГОСУДАРСТВЕННОЕ КАЗЕННОЕ УЧРЕЖДЕНИЕ “ГРАДОСТРОИТЕЛЬНОЕ РАЗВИТИЕ ТЕРРИТОРИЙ  ЛЕНИНГРАДСКОЙ ОБЛАСТИ”</vt:lpstr>
      <vt:lpstr>ГОСУДАРСТВЕННОЕ КАЗЕННОЕ УЧРЕЖДЕНИЕ “ГРАДОСТРОИТЕЛЬНОЕ РАЗВИТИЕ ТЕРРИТОРИЙ  ЛЕНИНГРАДСКОЙ ОБЛАСТИ”</vt:lpstr>
      <vt:lpstr>ГОСУДАРСТВЕННОЕ КАЗЕННОЕ УЧРЕЖДЕНИЕ “ГРАДОСТРОИТЕЛЬНОЕ РАЗВИТИЕ ТЕРРИТОРИЙ  ЛЕНИНГРАДСКОЙ ОБЛАСТИ”</vt:lpstr>
      <vt:lpstr>ГОСУДАРСТВЕННОЕ КАЗЕННОЕ УЧРЕЖДЕНИЕ “ГРАДОСТРОИТЕЛЬНОЕ РАЗВИТИЕ ТЕРРИТОРИЙ  ЛЕНИНГРАДСКОЙ ОБЛАСТИ”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КАЗЕННОЕ УЧРЕЖДЕНИЕ “ГРАДОСТРОИТЕЛЬНОЕ РАЗВИТИЕ ТЕРРИТОРИЙ  ЛЕНИНГРАДСКОЙ ОБЛАСТИ”</dc:title>
  <dc:creator>Богданова Юлия Васильевна</dc:creator>
  <cp:lastModifiedBy>Богданова Юлия Васильевна</cp:lastModifiedBy>
  <cp:revision>31</cp:revision>
  <dcterms:modified xsi:type="dcterms:W3CDTF">2022-02-09T11:19:35Z</dcterms:modified>
</cp:coreProperties>
</file>