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0" r:id="rId4"/>
    <p:sldId id="292" r:id="rId5"/>
    <p:sldId id="293" r:id="rId6"/>
    <p:sldId id="294" r:id="rId7"/>
    <p:sldId id="298" r:id="rId8"/>
    <p:sldId id="290" r:id="rId9"/>
    <p:sldId id="297" r:id="rId10"/>
    <p:sldId id="295" r:id="rId11"/>
    <p:sldId id="288" r:id="rId12"/>
    <p:sldId id="269" r:id="rId13"/>
    <p:sldId id="272" r:id="rId14"/>
    <p:sldId id="285" r:id="rId15"/>
    <p:sldId id="299" r:id="rId16"/>
    <p:sldId id="300" r:id="rId17"/>
    <p:sldId id="30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9AEC8C"/>
    <a:srgbClr val="4BD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03" autoAdjust="0"/>
    <p:restoredTop sz="94660"/>
  </p:normalViewPr>
  <p:slideViewPr>
    <p:cSldViewPr>
      <p:cViewPr>
        <p:scale>
          <a:sx n="90" d="100"/>
          <a:sy n="90" d="100"/>
        </p:scale>
        <p:origin x="-264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30E36-B57F-4803-B5DC-BEEA4879215E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A2050-873F-4AEC-B0E8-EA25C6001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7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A2050-873F-4AEC-B0E8-EA25C6001A7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7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1449-1767-47B4-9E8A-C167CC5B9D85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706D-5DBD-4C4C-A28D-89E4D9088D8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A6870B919D0F93E35344F1897BBACE8E11F24001DFFE8A07DFE96056CD33ACCCD4F770DFB593D71C1F992EEEC5E201A6B31D8B68229CDAAX8vC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7981" y="1124744"/>
            <a:ext cx="84963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рассмотрения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документов территориального планирования МО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ЛО,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в документы территориального планирования МО ЛО, представляемых на утверждение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Правительство Ленинградской области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270865"/>
              </p:ext>
            </p:extLst>
          </p:nvPr>
        </p:nvGraphicFramePr>
        <p:xfrm>
          <a:off x="405797" y="4389080"/>
          <a:ext cx="847515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091"/>
                <a:gridCol w="5317067"/>
              </a:tblGrid>
              <a:tr h="1343992">
                <a:tc>
                  <a:txBody>
                    <a:bodyPr/>
                    <a:lstStyle/>
                    <a:p>
                      <a:r>
                        <a:rPr lang="ru-RU" sz="24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Виленская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Гениевна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(812)</a:t>
                      </a:r>
                      <a:r>
                        <a:rPr lang="ru-RU" sz="24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539-45-91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2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начальник  отдела  территориального планирования  и  градостроительного зонирования  Комитета  градостроительной политики  Ленинградской  области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659905"/>
            <a:ext cx="8496300" cy="5113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проекта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в соответствии с:</a:t>
            </a:r>
          </a:p>
          <a:p>
            <a:pPr marL="342900" indent="-342900" algn="just">
              <a:spcAft>
                <a:spcPts val="600"/>
              </a:spcAft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ст. 25 Градостроительного кодекса РФ;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приказом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Минэкономразвития России от 21.07.2016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460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24.11.2020) «Об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согласования проектов документов территориального планирования муниципальных образований, состава и порядка работы согласительной комиссии при согласовании проектов документов территориального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планирования»;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Порядком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проектов документов территориального планирования в Администрации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ЛО, утвержденным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14.07.2008 № 204.</a:t>
            </a: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04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419480"/>
            <a:ext cx="8496300" cy="2297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убличные слушания 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в соответствии со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ст.ст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5.1 и 28 Градостроительного кодекса Российской Федерации, Уставом муниципального образования,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муниципальными правовыми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97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1155516"/>
            <a:ext cx="84963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территориального планирования МО ЛО, проектов изменений в документы территориального планирования МО ЛО,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представляемых на утверждение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Ленинградской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(далее – постановление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материалов и документов следует учитывать письмо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градостроительной политики Ленинградской области 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30.08.2019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01-08-1195/2019.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65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908720"/>
            <a:ext cx="8496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территориального планирования МО (проекты изменений в такие документы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 в  </a:t>
            </a:r>
            <a:r>
              <a:rPr lang="ru-RU" altLang="ru-RU" sz="2400" b="1" dirty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Комитет градостроительной политики Ленинградской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области</a:t>
            </a:r>
            <a:r>
              <a:rPr lang="ru-RU" altLang="ru-RU" sz="24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altLang="ru-RU" sz="2400" dirty="0" smtClean="0"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муниципальных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(проекты СТП МР, проекты изменени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Главами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генеральных планов поселений,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изменений в 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Главами администраций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(проекты генеральных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изменений в них).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41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908720"/>
            <a:ext cx="849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Комитет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течение 45 календарных дней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проводит проверку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соответствия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процедур подготовки и согласования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проекта;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соответствия проекта законодательству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градостроительной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региональным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местным нормативам градостроительного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проектирования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проекту, согласованному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Правительством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правилам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оформления проекта правового акта и установленным юридико-техническим требованиям.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возникновения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вопросов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относящихся к компетенции других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ОИВ ЛО комитет направляет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соответствующий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ОИВ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2.2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269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164808"/>
            <a:ext cx="8496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выявления несоответствия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проект, документы и материалы возвращаются.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случае соответствия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Комитет осуществляет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подготовку проекта постановления Правительства Ленинградской области об утверждении документа территориального планирования муниципального образования Ленинградской области, внесении изменений в такой документ.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2.4, 2.6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0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164808"/>
            <a:ext cx="8496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Согласование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проекта постановления Правительства Ленинградской области об утверждении документа территориального планирования муниципального образования, внесении изменений в документ территориального планирования муниципального образования обеспечивает комитет градостроительной политики Ленинградской области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Инструкцией по делопроизводству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органах исполнительной власти Ленинградской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>
              <a:hlinkClick r:id="rId2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4.1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остановления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ЛО от 16.03.2015 №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68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8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836712"/>
            <a:ext cx="84963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осуществляется подготовка изменений в: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Порядок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проектов документов территориального планирования в Администрации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рассмотрения проектов документов территориального планирования МО ЛО, проектов изменений в документы территориального планирования МО ЛО, представляемых на утверждение в Правительство Ленинградской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региональные нормативы градостроительного проектирования.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к указанным документам следует направлять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Комитет градостроительной политики ЛО до 01.07.2021.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2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286000" y="2060848"/>
            <a:ext cx="4572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  <a:p>
            <a:pPr eaLnBrk="1" hangingPunct="1"/>
            <a:r>
              <a:rPr lang="ru-RU" alt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78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035861"/>
            <a:ext cx="8496300" cy="347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</a:t>
            </a:r>
            <a:r>
              <a:rPr lang="ru-RU" sz="2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от 07.07.2014 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45-оз 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перераспределении полномочий в области градостроительной деятельности между органами государственной власти Ленинградской области и органами местного самоуправления Ленинградской 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установлено, 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b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документов </a:t>
            </a:r>
            <a:r>
              <a:rPr lang="ru-RU" sz="23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территориального планирования МО </a:t>
            </a:r>
            <a:r>
              <a:rPr lang="ru-RU" sz="23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(изменений </a:t>
            </a:r>
            <a:r>
              <a:rPr lang="ru-RU" sz="23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такие документы)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3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 Правительство Ленинградской области</a:t>
            </a:r>
            <a:r>
              <a:rPr lang="ru-RU" sz="23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288" y="4653136"/>
            <a:ext cx="84963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ч.ч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1, 3, 4 ст. 14, ч. 1 ст. 15  Федерального закона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06.10.2003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131-ФЗ, ч. 1 ст. 8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Градостроительного кодекса Российской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</a:p>
          <a:p>
            <a:pPr algn="just"/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4 ст. 1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акона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07.07.2014 №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45-оз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4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659905"/>
            <a:ext cx="8496300" cy="487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о подготовке, подготовка проекта,  обеспечение его согласования, проведение публичных слушаний по проекту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полномочиям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ОМСУ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градостроительной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</a:p>
          <a:p>
            <a:pPr algn="just"/>
            <a:endParaRPr lang="ru-RU" sz="233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Устойчивое развитие территорий заключается в обеспечении при осуществлении градостроительной деятельности безопасности и благоприятных условий жизнедеятельности человека, ограничение негативного воздействия хозяйственной и иной деятельности на окружающую среду и обеспечение охраны и рационального использования природных ресурсов в интересах настоящего и будущего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поколений.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3 ст. 1 Градостроительного кодекса 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19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094280"/>
            <a:ext cx="8496300" cy="414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планирование направлено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документах территориального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назначения территорий исходя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совокупности социальных, экономических, экологических и иных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факторов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целях обеспечения устойчивого развития территорий, развития инженерной, транспортной и социальной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инфраструктур,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учета интересов граждан и их объединений, Российской Федерации, субъектов Российской Федерации, муниципальных образований.</a:t>
            </a: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288" y="6021288"/>
            <a:ext cx="849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 ст. 9 Градостроительного кодекса Российской 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11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5536" y="1112864"/>
            <a:ext cx="8496300" cy="3036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гармоничного развития территорий задача органов местного самоуправления при разработке документов территориального планирования состоит в необходимости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обеспечения справедливого баланса между общественными интересами и правами частных лиц путем согласования этих прав и интересов, в том числе в сфере обеспечения благоприятных условий жизни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33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10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47539"/>
            <a:ext cx="8421687" cy="43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52400" y="810771"/>
            <a:ext cx="8785225" cy="12003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График подготовки, согласования и утверждения генерального плана поселения, городского округа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(изменений в генеральный план поселения,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ГО)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08105" y="3624828"/>
            <a:ext cx="648072" cy="3035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60</a:t>
            </a:r>
            <a:endParaRPr lang="ru-RU" alt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70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15" y="932757"/>
            <a:ext cx="7851725" cy="555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624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740352" cy="547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47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95288" y="225425"/>
            <a:ext cx="8421687" cy="3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268" tIns="43634" rIns="87268" bIns="4363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558ED5"/>
                </a:solidFill>
                <a:latin typeface="Times New Roman" charset="0"/>
                <a:ea typeface="Times New Roman" charset="0"/>
                <a:cs typeface="Times New Roman" charset="0"/>
              </a:rPr>
              <a:t>Комитет градостроительной политики Ленинградской области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288" y="754063"/>
            <a:ext cx="842168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675" y="6629400"/>
            <a:ext cx="8496300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6" y="937062"/>
            <a:ext cx="7495152" cy="53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6405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6516</TotalTime>
  <Words>743</Words>
  <Application>Microsoft Office PowerPoint</Application>
  <PresentationFormat>Экран (4:3)</PresentationFormat>
  <Paragraphs>77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Ольга Гениевна Виленская</cp:lastModifiedBy>
  <cp:revision>163</cp:revision>
  <dcterms:created xsi:type="dcterms:W3CDTF">2021-04-27T10:29:46Z</dcterms:created>
  <dcterms:modified xsi:type="dcterms:W3CDTF">2021-05-17T13:03:36Z</dcterms:modified>
</cp:coreProperties>
</file>