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16" r:id="rId2"/>
    <p:sldId id="262" r:id="rId3"/>
    <p:sldId id="323" r:id="rId4"/>
    <p:sldId id="320" r:id="rId5"/>
    <p:sldId id="321" r:id="rId6"/>
    <p:sldId id="256" r:id="rId7"/>
    <p:sldId id="327" r:id="rId8"/>
    <p:sldId id="328" r:id="rId9"/>
    <p:sldId id="329" r:id="rId10"/>
    <p:sldId id="326" r:id="rId11"/>
    <p:sldId id="322" r:id="rId12"/>
  </p:sldIdLst>
  <p:sldSz cx="9144000" cy="5143500" type="screen16x9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882" y="-8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83877E-E6FA-4A7E-950B-7079FC7CD683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6D72EF-E17A-4F6B-87A5-FCE292FDFEA3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Порядок </a:t>
          </a: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подготовки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b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документации по планировке территории</a:t>
          </a:r>
          <a:endParaRPr lang="ru-RU" sz="2400" dirty="0"/>
        </a:p>
      </dgm:t>
    </dgm:pt>
    <dgm:pt modelId="{59458435-EDC1-4E8D-A53E-C66F0A13929E}" type="parTrans" cxnId="{CA841A45-4581-438C-9807-820A5EF2514A}">
      <dgm:prSet/>
      <dgm:spPr/>
      <dgm:t>
        <a:bodyPr/>
        <a:lstStyle/>
        <a:p>
          <a:endParaRPr lang="ru-RU"/>
        </a:p>
      </dgm:t>
    </dgm:pt>
    <dgm:pt modelId="{2E2355CC-00AD-4F32-BBAC-8C1639A13170}" type="sibTrans" cxnId="{CA841A45-4581-438C-9807-820A5EF2514A}">
      <dgm:prSet/>
      <dgm:spPr/>
      <dgm:t>
        <a:bodyPr/>
        <a:lstStyle/>
        <a:p>
          <a:endParaRPr lang="ru-RU"/>
        </a:p>
      </dgm:t>
    </dgm:pt>
    <dgm:pt modelId="{627A4394-1402-467E-B5E2-48552BC90A16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Постановление Правительства ЛО</a:t>
          </a:r>
          <a:b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20.05.2019 № 227</a:t>
          </a:r>
          <a:endParaRPr lang="ru-RU" sz="1600" dirty="0"/>
        </a:p>
      </dgm:t>
    </dgm:pt>
    <dgm:pt modelId="{FE24498C-CEAD-4A77-9F8C-56F9437F2984}" type="parTrans" cxnId="{A22A4AB2-BF18-4260-80D0-72269EDDBB56}">
      <dgm:prSet/>
      <dgm:spPr/>
      <dgm:t>
        <a:bodyPr/>
        <a:lstStyle/>
        <a:p>
          <a:endParaRPr lang="ru-RU"/>
        </a:p>
      </dgm:t>
    </dgm:pt>
    <dgm:pt modelId="{A54E9955-ACE0-443D-8DC5-F5F9A84D9963}" type="sibTrans" cxnId="{A22A4AB2-BF18-4260-80D0-72269EDDBB56}">
      <dgm:prSet/>
      <dgm:spPr/>
      <dgm:t>
        <a:bodyPr/>
        <a:lstStyle/>
        <a:p>
          <a:endParaRPr lang="ru-RU"/>
        </a:p>
      </dgm:t>
    </dgm:pt>
    <dgm:pt modelId="{BA5D0194-C29B-42B4-A4B7-58B56510FC28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Порядок</a:t>
          </a: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утверждения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b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документации по планировке территории</a:t>
          </a:r>
          <a:endParaRPr lang="ru-RU" sz="2400" dirty="0"/>
        </a:p>
      </dgm:t>
    </dgm:pt>
    <dgm:pt modelId="{B05CF67B-4482-420F-91B9-69A213499157}" type="parTrans" cxnId="{FEA7B83B-8903-4F8C-B913-60401C99C14E}">
      <dgm:prSet/>
      <dgm:spPr/>
      <dgm:t>
        <a:bodyPr/>
        <a:lstStyle/>
        <a:p>
          <a:endParaRPr lang="ru-RU"/>
        </a:p>
      </dgm:t>
    </dgm:pt>
    <dgm:pt modelId="{772A4A92-2559-4142-B051-830E4799D833}" type="sibTrans" cxnId="{FEA7B83B-8903-4F8C-B913-60401C99C14E}">
      <dgm:prSet/>
      <dgm:spPr/>
      <dgm:t>
        <a:bodyPr/>
        <a:lstStyle/>
        <a:p>
          <a:endParaRPr lang="ru-RU"/>
        </a:p>
      </dgm:t>
    </dgm:pt>
    <dgm:pt modelId="{0F4AB485-F02B-4E2A-A967-49561955EBDC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Приказ Комитета от 02.09.2019 № 58</a:t>
          </a:r>
          <a:endParaRPr lang="ru-RU" sz="1600" dirty="0"/>
        </a:p>
      </dgm:t>
    </dgm:pt>
    <dgm:pt modelId="{9D99AFA1-1878-4516-98E2-9AD351D9BC4C}" type="parTrans" cxnId="{26507DB3-D612-40C0-90C3-CAFCDB0DEAA3}">
      <dgm:prSet/>
      <dgm:spPr/>
      <dgm:t>
        <a:bodyPr/>
        <a:lstStyle/>
        <a:p>
          <a:endParaRPr lang="ru-RU"/>
        </a:p>
      </dgm:t>
    </dgm:pt>
    <dgm:pt modelId="{6F4E9E27-701A-4EA7-8A00-2D2AF2403999}" type="sibTrans" cxnId="{26507DB3-D612-40C0-90C3-CAFCDB0DEAA3}">
      <dgm:prSet/>
      <dgm:spPr/>
      <dgm:t>
        <a:bodyPr/>
        <a:lstStyle/>
        <a:p>
          <a:endParaRPr lang="ru-RU"/>
        </a:p>
      </dgm:t>
    </dgm:pt>
    <dgm:pt modelId="{9B48D2C4-7CB1-493F-89AD-EC810800A405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Типовые формы заданий </a:t>
          </a:r>
          <a:r>
            <a:rPr lang="ru-RU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 подготовку документации по планировке территории </a:t>
          </a:r>
          <a:br>
            <a:rPr lang="ru-RU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 на выполнение инженерных изысканий  </a:t>
          </a:r>
          <a:endParaRPr lang="ru-RU" b="0" dirty="0"/>
        </a:p>
      </dgm:t>
    </dgm:pt>
    <dgm:pt modelId="{4D9A2C22-9DC5-4075-9246-60358242F217}" type="parTrans" cxnId="{65F80FBA-865D-46F0-8510-533462DB61A8}">
      <dgm:prSet/>
      <dgm:spPr/>
      <dgm:t>
        <a:bodyPr/>
        <a:lstStyle/>
        <a:p>
          <a:endParaRPr lang="ru-RU"/>
        </a:p>
      </dgm:t>
    </dgm:pt>
    <dgm:pt modelId="{CF8CBF22-B652-42ED-A183-682B6287CF71}" type="sibTrans" cxnId="{65F80FBA-865D-46F0-8510-533462DB61A8}">
      <dgm:prSet/>
      <dgm:spPr/>
      <dgm:t>
        <a:bodyPr/>
        <a:lstStyle/>
        <a:p>
          <a:endParaRPr lang="ru-RU"/>
        </a:p>
      </dgm:t>
    </dgm:pt>
    <dgm:pt modelId="{C6D4C41D-4A25-468F-81DA-2939B54AE807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Приказ  Комитета от 12.09.2019 № 61 </a:t>
          </a:r>
          <a:endParaRPr lang="ru-RU" sz="1600" dirty="0"/>
        </a:p>
      </dgm:t>
    </dgm:pt>
    <dgm:pt modelId="{1D911C0D-13F6-41AE-9B54-89EE39267B1F}" type="parTrans" cxnId="{435231B6-589E-4B7B-A0A5-7599B079CA3B}">
      <dgm:prSet/>
      <dgm:spPr/>
      <dgm:t>
        <a:bodyPr/>
        <a:lstStyle/>
        <a:p>
          <a:endParaRPr lang="ru-RU"/>
        </a:p>
      </dgm:t>
    </dgm:pt>
    <dgm:pt modelId="{1AAC1063-0E21-48C3-8808-38B54CEB16B1}" type="sibTrans" cxnId="{435231B6-589E-4B7B-A0A5-7599B079CA3B}">
      <dgm:prSet/>
      <dgm:spPr/>
      <dgm:t>
        <a:bodyPr/>
        <a:lstStyle/>
        <a:p>
          <a:endParaRPr lang="ru-RU"/>
        </a:p>
      </dgm:t>
    </dgm:pt>
    <dgm:pt modelId="{ACFC794F-B429-412C-95A9-9A3C5DD029F9}">
      <dgm:prSet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Административные регламенты</a:t>
          </a:r>
          <a:endParaRPr lang="ru-RU" sz="2400" dirty="0"/>
        </a:p>
      </dgm:t>
    </dgm:pt>
    <dgm:pt modelId="{518A0771-9CCA-4DB3-8B8F-BC9EFBD89BD2}" type="parTrans" cxnId="{3F2EEDD5-6720-4D14-B683-E96BCF289285}">
      <dgm:prSet/>
      <dgm:spPr/>
      <dgm:t>
        <a:bodyPr/>
        <a:lstStyle/>
        <a:p>
          <a:endParaRPr lang="ru-RU"/>
        </a:p>
      </dgm:t>
    </dgm:pt>
    <dgm:pt modelId="{A2C0698C-2BA8-423A-9060-F7A3E61E45EA}" type="sibTrans" cxnId="{3F2EEDD5-6720-4D14-B683-E96BCF289285}">
      <dgm:prSet/>
      <dgm:spPr/>
      <dgm:t>
        <a:bodyPr/>
        <a:lstStyle/>
        <a:p>
          <a:endParaRPr lang="ru-RU"/>
        </a:p>
      </dgm:t>
    </dgm:pt>
    <dgm:pt modelId="{2E0746A9-DB5B-4023-9A54-ABEBC693D34E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процессе утверждения</a:t>
          </a:r>
          <a:endParaRPr lang="ru-RU" sz="1600" dirty="0"/>
        </a:p>
      </dgm:t>
    </dgm:pt>
    <dgm:pt modelId="{297DC6C3-6690-4E45-AC68-6A4FE4772657}" type="parTrans" cxnId="{87842372-7824-4FDB-9682-8AD8D541E0AE}">
      <dgm:prSet/>
      <dgm:spPr/>
      <dgm:t>
        <a:bodyPr/>
        <a:lstStyle/>
        <a:p>
          <a:endParaRPr lang="ru-RU"/>
        </a:p>
      </dgm:t>
    </dgm:pt>
    <dgm:pt modelId="{B109F22A-8CEC-477D-A60C-3DAE241B27BA}" type="sibTrans" cxnId="{87842372-7824-4FDB-9682-8AD8D541E0AE}">
      <dgm:prSet/>
      <dgm:spPr/>
      <dgm:t>
        <a:bodyPr/>
        <a:lstStyle/>
        <a:p>
          <a:endParaRPr lang="ru-RU"/>
        </a:p>
      </dgm:t>
    </dgm:pt>
    <dgm:pt modelId="{5D5B0F89-F066-4C74-8F5A-5CC60EB3F95B}" type="pres">
      <dgm:prSet presAssocID="{F183877E-E6FA-4A7E-950B-7079FC7CD68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0749BC-6B9B-4049-94AB-3D3E25BB0CDE}" type="pres">
      <dgm:prSet presAssocID="{8C6D72EF-E17A-4F6B-87A5-FCE292FDFEA3}" presName="linNode" presStyleCnt="0"/>
      <dgm:spPr/>
    </dgm:pt>
    <dgm:pt modelId="{24369A45-B617-41B0-8EBA-DA41270CEB13}" type="pres">
      <dgm:prSet presAssocID="{8C6D72EF-E17A-4F6B-87A5-FCE292FDFEA3}" presName="parentText" presStyleLbl="node1" presStyleIdx="0" presStyleCnt="4" custScaleX="43256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243B38-1945-43D1-A245-715D5C057780}" type="pres">
      <dgm:prSet presAssocID="{8C6D72EF-E17A-4F6B-87A5-FCE292FDFEA3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D26939-57E4-4F4B-8CB8-29448CB9D563}" type="pres">
      <dgm:prSet presAssocID="{2E2355CC-00AD-4F32-BBAC-8C1639A13170}" presName="sp" presStyleCnt="0"/>
      <dgm:spPr/>
    </dgm:pt>
    <dgm:pt modelId="{1F8F23D4-15DA-4C2B-A27F-C0C4134C06B5}" type="pres">
      <dgm:prSet presAssocID="{BA5D0194-C29B-42B4-A4B7-58B56510FC28}" presName="linNode" presStyleCnt="0"/>
      <dgm:spPr/>
    </dgm:pt>
    <dgm:pt modelId="{29F5128C-BDE8-415D-9460-E9C3642B38EE}" type="pres">
      <dgm:prSet presAssocID="{BA5D0194-C29B-42B4-A4B7-58B56510FC28}" presName="parentText" presStyleLbl="node1" presStyleIdx="1" presStyleCnt="4" custScaleX="43256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7A25CB-430E-43DA-9083-92AEAC0361D3}" type="pres">
      <dgm:prSet presAssocID="{BA5D0194-C29B-42B4-A4B7-58B56510FC28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0B87F7-F418-4EAA-9DF0-BD79DF276845}" type="pres">
      <dgm:prSet presAssocID="{772A4A92-2559-4142-B051-830E4799D833}" presName="sp" presStyleCnt="0"/>
      <dgm:spPr/>
    </dgm:pt>
    <dgm:pt modelId="{38CDE10F-4D26-4EA6-8042-4C8729BBAF91}" type="pres">
      <dgm:prSet presAssocID="{9B48D2C4-7CB1-493F-89AD-EC810800A405}" presName="linNode" presStyleCnt="0"/>
      <dgm:spPr/>
    </dgm:pt>
    <dgm:pt modelId="{A5F751CE-7815-48E8-B8B3-CFDF4323ABA0}" type="pres">
      <dgm:prSet presAssocID="{9B48D2C4-7CB1-493F-89AD-EC810800A405}" presName="parentText" presStyleLbl="node1" presStyleIdx="2" presStyleCnt="4" custScaleX="432987" custScaleY="10959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3FA426-D543-42F9-9928-C93C89BD4B35}" type="pres">
      <dgm:prSet presAssocID="{9B48D2C4-7CB1-493F-89AD-EC810800A405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49B106-CC7C-4EC0-8B5A-609D228A968F}" type="pres">
      <dgm:prSet presAssocID="{CF8CBF22-B652-42ED-A183-682B6287CF71}" presName="sp" presStyleCnt="0"/>
      <dgm:spPr/>
    </dgm:pt>
    <dgm:pt modelId="{7FCC809F-C6F0-4F48-BB84-B83C1D026F06}" type="pres">
      <dgm:prSet presAssocID="{ACFC794F-B429-412C-95A9-9A3C5DD029F9}" presName="linNode" presStyleCnt="0"/>
      <dgm:spPr/>
    </dgm:pt>
    <dgm:pt modelId="{5728842B-8A40-402D-9E7B-81309E60609F}" type="pres">
      <dgm:prSet presAssocID="{ACFC794F-B429-412C-95A9-9A3C5DD029F9}" presName="parentText" presStyleLbl="node1" presStyleIdx="3" presStyleCnt="4" custScaleX="43256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7756F4-18C1-4BEB-B854-CD23CB8A0BF5}" type="pres">
      <dgm:prSet presAssocID="{ACFC794F-B429-412C-95A9-9A3C5DD029F9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841A45-4581-438C-9807-820A5EF2514A}" srcId="{F183877E-E6FA-4A7E-950B-7079FC7CD683}" destId="{8C6D72EF-E17A-4F6B-87A5-FCE292FDFEA3}" srcOrd="0" destOrd="0" parTransId="{59458435-EDC1-4E8D-A53E-C66F0A13929E}" sibTransId="{2E2355CC-00AD-4F32-BBAC-8C1639A13170}"/>
    <dgm:cxn modelId="{FEA7B83B-8903-4F8C-B913-60401C99C14E}" srcId="{F183877E-E6FA-4A7E-950B-7079FC7CD683}" destId="{BA5D0194-C29B-42B4-A4B7-58B56510FC28}" srcOrd="1" destOrd="0" parTransId="{B05CF67B-4482-420F-91B9-69A213499157}" sibTransId="{772A4A92-2559-4142-B051-830E4799D833}"/>
    <dgm:cxn modelId="{435231B6-589E-4B7B-A0A5-7599B079CA3B}" srcId="{9B48D2C4-7CB1-493F-89AD-EC810800A405}" destId="{C6D4C41D-4A25-468F-81DA-2939B54AE807}" srcOrd="0" destOrd="0" parTransId="{1D911C0D-13F6-41AE-9B54-89EE39267B1F}" sibTransId="{1AAC1063-0E21-48C3-8808-38B54CEB16B1}"/>
    <dgm:cxn modelId="{E516A50F-1713-424F-86EF-8F7149C9B3C8}" type="presOf" srcId="{ACFC794F-B429-412C-95A9-9A3C5DD029F9}" destId="{5728842B-8A40-402D-9E7B-81309E60609F}" srcOrd="0" destOrd="0" presId="urn:microsoft.com/office/officeart/2005/8/layout/vList5"/>
    <dgm:cxn modelId="{E4CF22FE-5F50-429B-B70C-5469514F47B1}" type="presOf" srcId="{C6D4C41D-4A25-468F-81DA-2939B54AE807}" destId="{B43FA426-D543-42F9-9928-C93C89BD4B35}" srcOrd="0" destOrd="0" presId="urn:microsoft.com/office/officeart/2005/8/layout/vList5"/>
    <dgm:cxn modelId="{09928F53-C6E3-4201-8ED0-AD35D6AC95FE}" type="presOf" srcId="{F183877E-E6FA-4A7E-950B-7079FC7CD683}" destId="{5D5B0F89-F066-4C74-8F5A-5CC60EB3F95B}" srcOrd="0" destOrd="0" presId="urn:microsoft.com/office/officeart/2005/8/layout/vList5"/>
    <dgm:cxn modelId="{87842372-7824-4FDB-9682-8AD8D541E0AE}" srcId="{ACFC794F-B429-412C-95A9-9A3C5DD029F9}" destId="{2E0746A9-DB5B-4023-9A54-ABEBC693D34E}" srcOrd="0" destOrd="0" parTransId="{297DC6C3-6690-4E45-AC68-6A4FE4772657}" sibTransId="{B109F22A-8CEC-477D-A60C-3DAE241B27BA}"/>
    <dgm:cxn modelId="{A22A4AB2-BF18-4260-80D0-72269EDDBB56}" srcId="{8C6D72EF-E17A-4F6B-87A5-FCE292FDFEA3}" destId="{627A4394-1402-467E-B5E2-48552BC90A16}" srcOrd="0" destOrd="0" parTransId="{FE24498C-CEAD-4A77-9F8C-56F9437F2984}" sibTransId="{A54E9955-ACE0-443D-8DC5-F5F9A84D9963}"/>
    <dgm:cxn modelId="{3F2EEDD5-6720-4D14-B683-E96BCF289285}" srcId="{F183877E-E6FA-4A7E-950B-7079FC7CD683}" destId="{ACFC794F-B429-412C-95A9-9A3C5DD029F9}" srcOrd="3" destOrd="0" parTransId="{518A0771-9CCA-4DB3-8B8F-BC9EFBD89BD2}" sibTransId="{A2C0698C-2BA8-423A-9060-F7A3E61E45EA}"/>
    <dgm:cxn modelId="{C1711B88-787A-4A0A-9F25-1825142C8068}" type="presOf" srcId="{0F4AB485-F02B-4E2A-A967-49561955EBDC}" destId="{C07A25CB-430E-43DA-9083-92AEAC0361D3}" srcOrd="0" destOrd="0" presId="urn:microsoft.com/office/officeart/2005/8/layout/vList5"/>
    <dgm:cxn modelId="{75DFACC7-91C8-4D64-B55F-CB9FDC2415D8}" type="presOf" srcId="{8C6D72EF-E17A-4F6B-87A5-FCE292FDFEA3}" destId="{24369A45-B617-41B0-8EBA-DA41270CEB13}" srcOrd="0" destOrd="0" presId="urn:microsoft.com/office/officeart/2005/8/layout/vList5"/>
    <dgm:cxn modelId="{CEF212E4-BDD6-46B3-9C56-7EDAF142C614}" type="presOf" srcId="{627A4394-1402-467E-B5E2-48552BC90A16}" destId="{62243B38-1945-43D1-A245-715D5C057780}" srcOrd="0" destOrd="0" presId="urn:microsoft.com/office/officeart/2005/8/layout/vList5"/>
    <dgm:cxn modelId="{BFFBEDD1-B6A1-4792-9A30-22BEE99FD33C}" type="presOf" srcId="{2E0746A9-DB5B-4023-9A54-ABEBC693D34E}" destId="{F47756F4-18C1-4BEB-B854-CD23CB8A0BF5}" srcOrd="0" destOrd="0" presId="urn:microsoft.com/office/officeart/2005/8/layout/vList5"/>
    <dgm:cxn modelId="{81149DDD-C84D-4B5B-9510-84196DE1B199}" type="presOf" srcId="{BA5D0194-C29B-42B4-A4B7-58B56510FC28}" destId="{29F5128C-BDE8-415D-9460-E9C3642B38EE}" srcOrd="0" destOrd="0" presId="urn:microsoft.com/office/officeart/2005/8/layout/vList5"/>
    <dgm:cxn modelId="{26507DB3-D612-40C0-90C3-CAFCDB0DEAA3}" srcId="{BA5D0194-C29B-42B4-A4B7-58B56510FC28}" destId="{0F4AB485-F02B-4E2A-A967-49561955EBDC}" srcOrd="0" destOrd="0" parTransId="{9D99AFA1-1878-4516-98E2-9AD351D9BC4C}" sibTransId="{6F4E9E27-701A-4EA7-8A00-2D2AF2403999}"/>
    <dgm:cxn modelId="{86D87486-28F7-4119-AA56-D86448D18065}" type="presOf" srcId="{9B48D2C4-7CB1-493F-89AD-EC810800A405}" destId="{A5F751CE-7815-48E8-B8B3-CFDF4323ABA0}" srcOrd="0" destOrd="0" presId="urn:microsoft.com/office/officeart/2005/8/layout/vList5"/>
    <dgm:cxn modelId="{65F80FBA-865D-46F0-8510-533462DB61A8}" srcId="{F183877E-E6FA-4A7E-950B-7079FC7CD683}" destId="{9B48D2C4-7CB1-493F-89AD-EC810800A405}" srcOrd="2" destOrd="0" parTransId="{4D9A2C22-9DC5-4075-9246-60358242F217}" sibTransId="{CF8CBF22-B652-42ED-A183-682B6287CF71}"/>
    <dgm:cxn modelId="{0D5ABDB4-80CD-4EDE-8CC1-4DB5F9E8A0E3}" type="presParOf" srcId="{5D5B0F89-F066-4C74-8F5A-5CC60EB3F95B}" destId="{AD0749BC-6B9B-4049-94AB-3D3E25BB0CDE}" srcOrd="0" destOrd="0" presId="urn:microsoft.com/office/officeart/2005/8/layout/vList5"/>
    <dgm:cxn modelId="{63A6582A-FCD4-4395-9D26-E8EE52C81EFB}" type="presParOf" srcId="{AD0749BC-6B9B-4049-94AB-3D3E25BB0CDE}" destId="{24369A45-B617-41B0-8EBA-DA41270CEB13}" srcOrd="0" destOrd="0" presId="urn:microsoft.com/office/officeart/2005/8/layout/vList5"/>
    <dgm:cxn modelId="{ABA1D98D-16A0-417F-9372-830761E2F770}" type="presParOf" srcId="{AD0749BC-6B9B-4049-94AB-3D3E25BB0CDE}" destId="{62243B38-1945-43D1-A245-715D5C057780}" srcOrd="1" destOrd="0" presId="urn:microsoft.com/office/officeart/2005/8/layout/vList5"/>
    <dgm:cxn modelId="{09F8E6B1-1288-443D-A0ED-9C3B1B92AC41}" type="presParOf" srcId="{5D5B0F89-F066-4C74-8F5A-5CC60EB3F95B}" destId="{11D26939-57E4-4F4B-8CB8-29448CB9D563}" srcOrd="1" destOrd="0" presId="urn:microsoft.com/office/officeart/2005/8/layout/vList5"/>
    <dgm:cxn modelId="{0F599A9A-DE08-48AA-8C6C-19BE97E3AC0A}" type="presParOf" srcId="{5D5B0F89-F066-4C74-8F5A-5CC60EB3F95B}" destId="{1F8F23D4-15DA-4C2B-A27F-C0C4134C06B5}" srcOrd="2" destOrd="0" presId="urn:microsoft.com/office/officeart/2005/8/layout/vList5"/>
    <dgm:cxn modelId="{6F9FC62D-648C-4FFA-964D-96F2E383D0DB}" type="presParOf" srcId="{1F8F23D4-15DA-4C2B-A27F-C0C4134C06B5}" destId="{29F5128C-BDE8-415D-9460-E9C3642B38EE}" srcOrd="0" destOrd="0" presId="urn:microsoft.com/office/officeart/2005/8/layout/vList5"/>
    <dgm:cxn modelId="{0998CA75-FC33-4DA6-B0C8-8B0DDC3FB0A8}" type="presParOf" srcId="{1F8F23D4-15DA-4C2B-A27F-C0C4134C06B5}" destId="{C07A25CB-430E-43DA-9083-92AEAC0361D3}" srcOrd="1" destOrd="0" presId="urn:microsoft.com/office/officeart/2005/8/layout/vList5"/>
    <dgm:cxn modelId="{DC60B3DE-898A-45BC-9F8D-0799FD1106B6}" type="presParOf" srcId="{5D5B0F89-F066-4C74-8F5A-5CC60EB3F95B}" destId="{EA0B87F7-F418-4EAA-9DF0-BD79DF276845}" srcOrd="3" destOrd="0" presId="urn:microsoft.com/office/officeart/2005/8/layout/vList5"/>
    <dgm:cxn modelId="{F1122C2F-3B9D-400E-A329-F231E967650B}" type="presParOf" srcId="{5D5B0F89-F066-4C74-8F5A-5CC60EB3F95B}" destId="{38CDE10F-4D26-4EA6-8042-4C8729BBAF91}" srcOrd="4" destOrd="0" presId="urn:microsoft.com/office/officeart/2005/8/layout/vList5"/>
    <dgm:cxn modelId="{0D747B96-238C-43E5-BC84-69F95C19F427}" type="presParOf" srcId="{38CDE10F-4D26-4EA6-8042-4C8729BBAF91}" destId="{A5F751CE-7815-48E8-B8B3-CFDF4323ABA0}" srcOrd="0" destOrd="0" presId="urn:microsoft.com/office/officeart/2005/8/layout/vList5"/>
    <dgm:cxn modelId="{25EBFC46-420A-4EA0-8E20-E129B4EA1662}" type="presParOf" srcId="{38CDE10F-4D26-4EA6-8042-4C8729BBAF91}" destId="{B43FA426-D543-42F9-9928-C93C89BD4B35}" srcOrd="1" destOrd="0" presId="urn:microsoft.com/office/officeart/2005/8/layout/vList5"/>
    <dgm:cxn modelId="{D94605A6-4ACB-4B01-BDCD-3EC2E93E9B20}" type="presParOf" srcId="{5D5B0F89-F066-4C74-8F5A-5CC60EB3F95B}" destId="{CD49B106-CC7C-4EC0-8B5A-609D228A968F}" srcOrd="5" destOrd="0" presId="urn:microsoft.com/office/officeart/2005/8/layout/vList5"/>
    <dgm:cxn modelId="{64BF2D46-4B1B-4B40-AF73-F9DB4DDA5DA9}" type="presParOf" srcId="{5D5B0F89-F066-4C74-8F5A-5CC60EB3F95B}" destId="{7FCC809F-C6F0-4F48-BB84-B83C1D026F06}" srcOrd="6" destOrd="0" presId="urn:microsoft.com/office/officeart/2005/8/layout/vList5"/>
    <dgm:cxn modelId="{F8FC1D85-A3CF-43C5-A2F3-B969A18A6BC2}" type="presParOf" srcId="{7FCC809F-C6F0-4F48-BB84-B83C1D026F06}" destId="{5728842B-8A40-402D-9E7B-81309E60609F}" srcOrd="0" destOrd="0" presId="urn:microsoft.com/office/officeart/2005/8/layout/vList5"/>
    <dgm:cxn modelId="{12774913-057E-4C12-AD84-F67EFC8999F3}" type="presParOf" srcId="{7FCC809F-C6F0-4F48-BB84-B83C1D026F06}" destId="{F47756F4-18C1-4BEB-B854-CD23CB8A0BF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83877E-E6FA-4A7E-950B-7079FC7CD683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6D72EF-E17A-4F6B-87A5-FCE292FDFEA3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 отдельных вопросах </a:t>
          </a:r>
          <a:b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подготовки и утверждения </a:t>
          </a:r>
          <a:b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документации по планировке территории</a:t>
          </a:r>
          <a:endParaRPr lang="ru-RU" sz="2400" dirty="0"/>
        </a:p>
      </dgm:t>
    </dgm:pt>
    <dgm:pt modelId="{59458435-EDC1-4E8D-A53E-C66F0A13929E}" type="parTrans" cxnId="{CA841A45-4581-438C-9807-820A5EF2514A}">
      <dgm:prSet/>
      <dgm:spPr/>
      <dgm:t>
        <a:bodyPr/>
        <a:lstStyle/>
        <a:p>
          <a:endParaRPr lang="ru-RU"/>
        </a:p>
      </dgm:t>
    </dgm:pt>
    <dgm:pt modelId="{2E2355CC-00AD-4F32-BBAC-8C1639A13170}" type="sibTrans" cxnId="{CA841A45-4581-438C-9807-820A5EF2514A}">
      <dgm:prSet/>
      <dgm:spPr/>
      <dgm:t>
        <a:bodyPr/>
        <a:lstStyle/>
        <a:p>
          <a:endParaRPr lang="ru-RU"/>
        </a:p>
      </dgm:t>
    </dgm:pt>
    <dgm:pt modelId="{627A4394-1402-467E-B5E2-48552BC90A16}">
      <dgm:prSet phldrT="[Текст]" custT="1"/>
      <dgm:spPr/>
      <dgm:t>
        <a:bodyPr/>
        <a:lstStyle/>
        <a:p>
          <a:pPr marL="0" indent="0">
            <a:tabLst/>
          </a:pP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Областной закон </a:t>
          </a:r>
          <a:b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20.02.2018 № 20-оз</a:t>
          </a:r>
          <a:endParaRPr lang="ru-RU" sz="1600" dirty="0"/>
        </a:p>
      </dgm:t>
    </dgm:pt>
    <dgm:pt modelId="{FE24498C-CEAD-4A77-9F8C-56F9437F2984}" type="parTrans" cxnId="{A22A4AB2-BF18-4260-80D0-72269EDDBB56}">
      <dgm:prSet/>
      <dgm:spPr/>
      <dgm:t>
        <a:bodyPr/>
        <a:lstStyle/>
        <a:p>
          <a:endParaRPr lang="ru-RU"/>
        </a:p>
      </dgm:t>
    </dgm:pt>
    <dgm:pt modelId="{A54E9955-ACE0-443D-8DC5-F5F9A84D9963}" type="sibTrans" cxnId="{A22A4AB2-BF18-4260-80D0-72269EDDBB56}">
      <dgm:prSet/>
      <dgm:spPr/>
      <dgm:t>
        <a:bodyPr/>
        <a:lstStyle/>
        <a:p>
          <a:endParaRPr lang="ru-RU"/>
        </a:p>
      </dgm:t>
    </dgm:pt>
    <dgm:pt modelId="{BA5D0194-C29B-42B4-A4B7-58B56510FC28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Порядок проверки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b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документации по планировке территории </a:t>
          </a:r>
          <a:b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органами исполнительной власти </a:t>
          </a:r>
          <a:b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Ленинградской области </a:t>
          </a:r>
          <a:endParaRPr lang="ru-RU" sz="2400" dirty="0"/>
        </a:p>
      </dgm:t>
    </dgm:pt>
    <dgm:pt modelId="{B05CF67B-4482-420F-91B9-69A213499157}" type="parTrans" cxnId="{FEA7B83B-8903-4F8C-B913-60401C99C14E}">
      <dgm:prSet/>
      <dgm:spPr/>
      <dgm:t>
        <a:bodyPr/>
        <a:lstStyle/>
        <a:p>
          <a:endParaRPr lang="ru-RU"/>
        </a:p>
      </dgm:t>
    </dgm:pt>
    <dgm:pt modelId="{772A4A92-2559-4142-B051-830E4799D833}" type="sibTrans" cxnId="{FEA7B83B-8903-4F8C-B913-60401C99C14E}">
      <dgm:prSet/>
      <dgm:spPr/>
      <dgm:t>
        <a:bodyPr/>
        <a:lstStyle/>
        <a:p>
          <a:endParaRPr lang="ru-RU"/>
        </a:p>
      </dgm:t>
    </dgm:pt>
    <dgm:pt modelId="{0F4AB485-F02B-4E2A-A967-49561955EBDC}">
      <dgm:prSet phldrT="[Текст]" custT="1"/>
      <dgm:spPr/>
      <dgm:t>
        <a:bodyPr/>
        <a:lstStyle/>
        <a:p>
          <a:pPr marL="0" indent="0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Постановление Правительства ЛО </a:t>
          </a:r>
          <a:b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25.05.2017 № 173 </a:t>
          </a:r>
          <a:endParaRPr lang="ru-RU" sz="1600" dirty="0"/>
        </a:p>
      </dgm:t>
    </dgm:pt>
    <dgm:pt modelId="{9D99AFA1-1878-4516-98E2-9AD351D9BC4C}" type="parTrans" cxnId="{26507DB3-D612-40C0-90C3-CAFCDB0DEAA3}">
      <dgm:prSet/>
      <dgm:spPr/>
      <dgm:t>
        <a:bodyPr/>
        <a:lstStyle/>
        <a:p>
          <a:endParaRPr lang="ru-RU"/>
        </a:p>
      </dgm:t>
    </dgm:pt>
    <dgm:pt modelId="{6F4E9E27-701A-4EA7-8A00-2D2AF2403999}" type="sibTrans" cxnId="{26507DB3-D612-40C0-90C3-CAFCDB0DEAA3}">
      <dgm:prSet/>
      <dgm:spPr/>
      <dgm:t>
        <a:bodyPr/>
        <a:lstStyle/>
        <a:p>
          <a:endParaRPr lang="ru-RU"/>
        </a:p>
      </dgm:t>
    </dgm:pt>
    <dgm:pt modelId="{9B48D2C4-7CB1-493F-89AD-EC810800A405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Порядок проведения согласительного совещания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 целях урегулирования разногласий при подготовке документации по планировке территории</a:t>
          </a:r>
          <a:endParaRPr lang="ru-RU" sz="2400" b="0" dirty="0"/>
        </a:p>
      </dgm:t>
    </dgm:pt>
    <dgm:pt modelId="{4D9A2C22-9DC5-4075-9246-60358242F217}" type="parTrans" cxnId="{65F80FBA-865D-46F0-8510-533462DB61A8}">
      <dgm:prSet/>
      <dgm:spPr/>
      <dgm:t>
        <a:bodyPr/>
        <a:lstStyle/>
        <a:p>
          <a:endParaRPr lang="ru-RU"/>
        </a:p>
      </dgm:t>
    </dgm:pt>
    <dgm:pt modelId="{CF8CBF22-B652-42ED-A183-682B6287CF71}" type="sibTrans" cxnId="{65F80FBA-865D-46F0-8510-533462DB61A8}">
      <dgm:prSet/>
      <dgm:spPr/>
      <dgm:t>
        <a:bodyPr/>
        <a:lstStyle/>
        <a:p>
          <a:endParaRPr lang="ru-RU"/>
        </a:p>
      </dgm:t>
    </dgm:pt>
    <dgm:pt modelId="{C6D4C41D-4A25-468F-81DA-2939B54AE807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Приказ Комитета </a:t>
          </a:r>
          <a:b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26.06.2019 № 36</a:t>
          </a:r>
          <a:endParaRPr lang="ru-RU" sz="1600" dirty="0"/>
        </a:p>
      </dgm:t>
    </dgm:pt>
    <dgm:pt modelId="{1D911C0D-13F6-41AE-9B54-89EE39267B1F}" type="parTrans" cxnId="{435231B6-589E-4B7B-A0A5-7599B079CA3B}">
      <dgm:prSet/>
      <dgm:spPr/>
      <dgm:t>
        <a:bodyPr/>
        <a:lstStyle/>
        <a:p>
          <a:endParaRPr lang="ru-RU"/>
        </a:p>
      </dgm:t>
    </dgm:pt>
    <dgm:pt modelId="{1AAC1063-0E21-48C3-8808-38B54CEB16B1}" type="sibTrans" cxnId="{435231B6-589E-4B7B-A0A5-7599B079CA3B}">
      <dgm:prSet/>
      <dgm:spPr/>
      <dgm:t>
        <a:bodyPr/>
        <a:lstStyle/>
        <a:p>
          <a:endParaRPr lang="ru-RU"/>
        </a:p>
      </dgm:t>
    </dgm:pt>
    <dgm:pt modelId="{5D5B0F89-F066-4C74-8F5A-5CC60EB3F95B}" type="pres">
      <dgm:prSet presAssocID="{F183877E-E6FA-4A7E-950B-7079FC7CD68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0749BC-6B9B-4049-94AB-3D3E25BB0CDE}" type="pres">
      <dgm:prSet presAssocID="{8C6D72EF-E17A-4F6B-87A5-FCE292FDFEA3}" presName="linNode" presStyleCnt="0"/>
      <dgm:spPr/>
    </dgm:pt>
    <dgm:pt modelId="{24369A45-B617-41B0-8EBA-DA41270CEB13}" type="pres">
      <dgm:prSet presAssocID="{8C6D72EF-E17A-4F6B-87A5-FCE292FDFEA3}" presName="parentText" presStyleLbl="node1" presStyleIdx="0" presStyleCnt="3" custScaleX="432564" custLinFactNeighborX="-132" custLinFactNeighborY="-6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243B38-1945-43D1-A245-715D5C057780}" type="pres">
      <dgm:prSet presAssocID="{8C6D72EF-E17A-4F6B-87A5-FCE292FDFEA3}" presName="descendantText" presStyleLbl="alignAccFollowNode1" presStyleIdx="0" presStyleCnt="3" custLinFactNeighborX="1141" custLinFactNeighborY="-60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D26939-57E4-4F4B-8CB8-29448CB9D563}" type="pres">
      <dgm:prSet presAssocID="{2E2355CC-00AD-4F32-BBAC-8C1639A13170}" presName="sp" presStyleCnt="0"/>
      <dgm:spPr/>
    </dgm:pt>
    <dgm:pt modelId="{1F8F23D4-15DA-4C2B-A27F-C0C4134C06B5}" type="pres">
      <dgm:prSet presAssocID="{BA5D0194-C29B-42B4-A4B7-58B56510FC28}" presName="linNode" presStyleCnt="0"/>
      <dgm:spPr/>
    </dgm:pt>
    <dgm:pt modelId="{29F5128C-BDE8-415D-9460-E9C3642B38EE}" type="pres">
      <dgm:prSet presAssocID="{BA5D0194-C29B-42B4-A4B7-58B56510FC28}" presName="parentText" presStyleLbl="node1" presStyleIdx="1" presStyleCnt="3" custScaleX="43256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7A25CB-430E-43DA-9083-92AEAC0361D3}" type="pres">
      <dgm:prSet presAssocID="{BA5D0194-C29B-42B4-A4B7-58B56510FC28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0B87F7-F418-4EAA-9DF0-BD79DF276845}" type="pres">
      <dgm:prSet presAssocID="{772A4A92-2559-4142-B051-830E4799D833}" presName="sp" presStyleCnt="0"/>
      <dgm:spPr/>
    </dgm:pt>
    <dgm:pt modelId="{38CDE10F-4D26-4EA6-8042-4C8729BBAF91}" type="pres">
      <dgm:prSet presAssocID="{9B48D2C4-7CB1-493F-89AD-EC810800A405}" presName="linNode" presStyleCnt="0"/>
      <dgm:spPr/>
    </dgm:pt>
    <dgm:pt modelId="{A5F751CE-7815-48E8-B8B3-CFDF4323ABA0}" type="pres">
      <dgm:prSet presAssocID="{9B48D2C4-7CB1-493F-89AD-EC810800A405}" presName="parentText" presStyleLbl="node1" presStyleIdx="2" presStyleCnt="3" custScaleX="432987" custScaleY="109596" custLinFactNeighborX="-13385" custLinFactNeighborY="95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3FA426-D543-42F9-9928-C93C89BD4B35}" type="pres">
      <dgm:prSet presAssocID="{9B48D2C4-7CB1-493F-89AD-EC810800A405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FAE6CE-2131-4696-ACE5-24C5FF29FD49}" type="presOf" srcId="{C6D4C41D-4A25-468F-81DA-2939B54AE807}" destId="{B43FA426-D543-42F9-9928-C93C89BD4B35}" srcOrd="0" destOrd="0" presId="urn:microsoft.com/office/officeart/2005/8/layout/vList5"/>
    <dgm:cxn modelId="{CA841A45-4581-438C-9807-820A5EF2514A}" srcId="{F183877E-E6FA-4A7E-950B-7079FC7CD683}" destId="{8C6D72EF-E17A-4F6B-87A5-FCE292FDFEA3}" srcOrd="0" destOrd="0" parTransId="{59458435-EDC1-4E8D-A53E-C66F0A13929E}" sibTransId="{2E2355CC-00AD-4F32-BBAC-8C1639A13170}"/>
    <dgm:cxn modelId="{D23B5398-04EA-47FD-B412-1CB79580C39E}" type="presOf" srcId="{627A4394-1402-467E-B5E2-48552BC90A16}" destId="{62243B38-1945-43D1-A245-715D5C057780}" srcOrd="0" destOrd="0" presId="urn:microsoft.com/office/officeart/2005/8/layout/vList5"/>
    <dgm:cxn modelId="{FEA7B83B-8903-4F8C-B913-60401C99C14E}" srcId="{F183877E-E6FA-4A7E-950B-7079FC7CD683}" destId="{BA5D0194-C29B-42B4-A4B7-58B56510FC28}" srcOrd="1" destOrd="0" parTransId="{B05CF67B-4482-420F-91B9-69A213499157}" sibTransId="{772A4A92-2559-4142-B051-830E4799D833}"/>
    <dgm:cxn modelId="{435231B6-589E-4B7B-A0A5-7599B079CA3B}" srcId="{9B48D2C4-7CB1-493F-89AD-EC810800A405}" destId="{C6D4C41D-4A25-468F-81DA-2939B54AE807}" srcOrd="0" destOrd="0" parTransId="{1D911C0D-13F6-41AE-9B54-89EE39267B1F}" sibTransId="{1AAC1063-0E21-48C3-8808-38B54CEB16B1}"/>
    <dgm:cxn modelId="{6B893A85-46B7-4FBE-9713-3662B15ED528}" type="presOf" srcId="{8C6D72EF-E17A-4F6B-87A5-FCE292FDFEA3}" destId="{24369A45-B617-41B0-8EBA-DA41270CEB13}" srcOrd="0" destOrd="0" presId="urn:microsoft.com/office/officeart/2005/8/layout/vList5"/>
    <dgm:cxn modelId="{A22A4AB2-BF18-4260-80D0-72269EDDBB56}" srcId="{8C6D72EF-E17A-4F6B-87A5-FCE292FDFEA3}" destId="{627A4394-1402-467E-B5E2-48552BC90A16}" srcOrd="0" destOrd="0" parTransId="{FE24498C-CEAD-4A77-9F8C-56F9437F2984}" sibTransId="{A54E9955-ACE0-443D-8DC5-F5F9A84D9963}"/>
    <dgm:cxn modelId="{18BA2DA1-B91A-4013-8D57-F9A5A6AF233C}" type="presOf" srcId="{F183877E-E6FA-4A7E-950B-7079FC7CD683}" destId="{5D5B0F89-F066-4C74-8F5A-5CC60EB3F95B}" srcOrd="0" destOrd="0" presId="urn:microsoft.com/office/officeart/2005/8/layout/vList5"/>
    <dgm:cxn modelId="{D078FA49-5854-4317-AEB9-3043D79D120B}" type="presOf" srcId="{BA5D0194-C29B-42B4-A4B7-58B56510FC28}" destId="{29F5128C-BDE8-415D-9460-E9C3642B38EE}" srcOrd="0" destOrd="0" presId="urn:microsoft.com/office/officeart/2005/8/layout/vList5"/>
    <dgm:cxn modelId="{39D6D5B3-09AC-4569-990D-73B600475E80}" type="presOf" srcId="{9B48D2C4-7CB1-493F-89AD-EC810800A405}" destId="{A5F751CE-7815-48E8-B8B3-CFDF4323ABA0}" srcOrd="0" destOrd="0" presId="urn:microsoft.com/office/officeart/2005/8/layout/vList5"/>
    <dgm:cxn modelId="{A43FCF53-580C-40B1-99B6-2C0362F4BFE0}" type="presOf" srcId="{0F4AB485-F02B-4E2A-A967-49561955EBDC}" destId="{C07A25CB-430E-43DA-9083-92AEAC0361D3}" srcOrd="0" destOrd="0" presId="urn:microsoft.com/office/officeart/2005/8/layout/vList5"/>
    <dgm:cxn modelId="{26507DB3-D612-40C0-90C3-CAFCDB0DEAA3}" srcId="{BA5D0194-C29B-42B4-A4B7-58B56510FC28}" destId="{0F4AB485-F02B-4E2A-A967-49561955EBDC}" srcOrd="0" destOrd="0" parTransId="{9D99AFA1-1878-4516-98E2-9AD351D9BC4C}" sibTransId="{6F4E9E27-701A-4EA7-8A00-2D2AF2403999}"/>
    <dgm:cxn modelId="{65F80FBA-865D-46F0-8510-533462DB61A8}" srcId="{F183877E-E6FA-4A7E-950B-7079FC7CD683}" destId="{9B48D2C4-7CB1-493F-89AD-EC810800A405}" srcOrd="2" destOrd="0" parTransId="{4D9A2C22-9DC5-4075-9246-60358242F217}" sibTransId="{CF8CBF22-B652-42ED-A183-682B6287CF71}"/>
    <dgm:cxn modelId="{23BDBC2B-254F-4C18-B0CC-98208E8487A4}" type="presParOf" srcId="{5D5B0F89-F066-4C74-8F5A-5CC60EB3F95B}" destId="{AD0749BC-6B9B-4049-94AB-3D3E25BB0CDE}" srcOrd="0" destOrd="0" presId="urn:microsoft.com/office/officeart/2005/8/layout/vList5"/>
    <dgm:cxn modelId="{CB7940B9-DD9C-42EA-8D7D-74410A055058}" type="presParOf" srcId="{AD0749BC-6B9B-4049-94AB-3D3E25BB0CDE}" destId="{24369A45-B617-41B0-8EBA-DA41270CEB13}" srcOrd="0" destOrd="0" presId="urn:microsoft.com/office/officeart/2005/8/layout/vList5"/>
    <dgm:cxn modelId="{1B399CA4-DBEF-473D-B014-0089D5E93D18}" type="presParOf" srcId="{AD0749BC-6B9B-4049-94AB-3D3E25BB0CDE}" destId="{62243B38-1945-43D1-A245-715D5C057780}" srcOrd="1" destOrd="0" presId="urn:microsoft.com/office/officeart/2005/8/layout/vList5"/>
    <dgm:cxn modelId="{AC20662F-4A9D-4141-A875-DFA3CF770417}" type="presParOf" srcId="{5D5B0F89-F066-4C74-8F5A-5CC60EB3F95B}" destId="{11D26939-57E4-4F4B-8CB8-29448CB9D563}" srcOrd="1" destOrd="0" presId="urn:microsoft.com/office/officeart/2005/8/layout/vList5"/>
    <dgm:cxn modelId="{1AEBE255-7CB0-48BA-8582-4FA918D7AE09}" type="presParOf" srcId="{5D5B0F89-F066-4C74-8F5A-5CC60EB3F95B}" destId="{1F8F23D4-15DA-4C2B-A27F-C0C4134C06B5}" srcOrd="2" destOrd="0" presId="urn:microsoft.com/office/officeart/2005/8/layout/vList5"/>
    <dgm:cxn modelId="{EDEC754D-E005-4962-956C-312A92619F05}" type="presParOf" srcId="{1F8F23D4-15DA-4C2B-A27F-C0C4134C06B5}" destId="{29F5128C-BDE8-415D-9460-E9C3642B38EE}" srcOrd="0" destOrd="0" presId="urn:microsoft.com/office/officeart/2005/8/layout/vList5"/>
    <dgm:cxn modelId="{A127DC24-705D-4BE9-94D3-B76717B553BB}" type="presParOf" srcId="{1F8F23D4-15DA-4C2B-A27F-C0C4134C06B5}" destId="{C07A25CB-430E-43DA-9083-92AEAC0361D3}" srcOrd="1" destOrd="0" presId="urn:microsoft.com/office/officeart/2005/8/layout/vList5"/>
    <dgm:cxn modelId="{7858E564-6238-4EF0-8918-CB67CDC4DE00}" type="presParOf" srcId="{5D5B0F89-F066-4C74-8F5A-5CC60EB3F95B}" destId="{EA0B87F7-F418-4EAA-9DF0-BD79DF276845}" srcOrd="3" destOrd="0" presId="urn:microsoft.com/office/officeart/2005/8/layout/vList5"/>
    <dgm:cxn modelId="{8D5C3CAD-0702-4D28-AFA7-3AFBDEB90EE8}" type="presParOf" srcId="{5D5B0F89-F066-4C74-8F5A-5CC60EB3F95B}" destId="{38CDE10F-4D26-4EA6-8042-4C8729BBAF91}" srcOrd="4" destOrd="0" presId="urn:microsoft.com/office/officeart/2005/8/layout/vList5"/>
    <dgm:cxn modelId="{975662FA-76C4-4CD2-B39F-6EB1DD99FE41}" type="presParOf" srcId="{38CDE10F-4D26-4EA6-8042-4C8729BBAF91}" destId="{A5F751CE-7815-48E8-B8B3-CFDF4323ABA0}" srcOrd="0" destOrd="0" presId="urn:microsoft.com/office/officeart/2005/8/layout/vList5"/>
    <dgm:cxn modelId="{A877C153-AD17-4406-8E84-2A9A3EE82F29}" type="presParOf" srcId="{38CDE10F-4D26-4EA6-8042-4C8729BBAF91}" destId="{B43FA426-D543-42F9-9928-C93C89BD4B3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83877E-E6FA-4A7E-950B-7079FC7CD683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6D72EF-E17A-4F6B-87A5-FCE292FDFEA3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Положение о предоставлении 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Комитетом </a:t>
          </a: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разрешений на условно разрешенный вид использования земельных участков 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или объектов капитального строительства</a:t>
          </a:r>
          <a:endParaRPr lang="ru-RU" sz="2400" dirty="0"/>
        </a:p>
      </dgm:t>
    </dgm:pt>
    <dgm:pt modelId="{59458435-EDC1-4E8D-A53E-C66F0A13929E}" type="parTrans" cxnId="{CA841A45-4581-438C-9807-820A5EF2514A}">
      <dgm:prSet/>
      <dgm:spPr/>
      <dgm:t>
        <a:bodyPr/>
        <a:lstStyle/>
        <a:p>
          <a:endParaRPr lang="ru-RU"/>
        </a:p>
      </dgm:t>
    </dgm:pt>
    <dgm:pt modelId="{2E2355CC-00AD-4F32-BBAC-8C1639A13170}" type="sibTrans" cxnId="{CA841A45-4581-438C-9807-820A5EF2514A}">
      <dgm:prSet/>
      <dgm:spPr/>
      <dgm:t>
        <a:bodyPr/>
        <a:lstStyle/>
        <a:p>
          <a:endParaRPr lang="ru-RU"/>
        </a:p>
      </dgm:t>
    </dgm:pt>
    <dgm:pt modelId="{627A4394-1402-467E-B5E2-48552BC90A16}">
      <dgm:prSet phldrT="[Текст]" custT="1"/>
      <dgm:spPr/>
      <dgm:t>
        <a:bodyPr/>
        <a:lstStyle/>
        <a:p>
          <a:pPr marL="0" indent="0">
            <a:tabLst/>
          </a:pP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Приказ Комитета </a:t>
          </a:r>
          <a:b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28.12.2019 № 80</a:t>
          </a:r>
          <a:endParaRPr lang="ru-RU" sz="1800" dirty="0"/>
        </a:p>
      </dgm:t>
    </dgm:pt>
    <dgm:pt modelId="{FE24498C-CEAD-4A77-9F8C-56F9437F2984}" type="parTrans" cxnId="{A22A4AB2-BF18-4260-80D0-72269EDDBB56}">
      <dgm:prSet/>
      <dgm:spPr/>
      <dgm:t>
        <a:bodyPr/>
        <a:lstStyle/>
        <a:p>
          <a:endParaRPr lang="ru-RU"/>
        </a:p>
      </dgm:t>
    </dgm:pt>
    <dgm:pt modelId="{A54E9955-ACE0-443D-8DC5-F5F9A84D9963}" type="sibTrans" cxnId="{A22A4AB2-BF18-4260-80D0-72269EDDBB56}">
      <dgm:prSet/>
      <dgm:spPr/>
      <dgm:t>
        <a:bodyPr/>
        <a:lstStyle/>
        <a:p>
          <a:endParaRPr lang="ru-RU"/>
        </a:p>
      </dgm:t>
    </dgm:pt>
    <dgm:pt modelId="{BA5D0194-C29B-42B4-A4B7-58B56510FC28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Положение о предоставлении 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Комитетом </a:t>
          </a: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разрешений на отклонение от предельных параметров разрешенного строительства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реконструкции объектов капитального строительства</a:t>
          </a:r>
          <a:endParaRPr lang="ru-RU" sz="2400" dirty="0"/>
        </a:p>
      </dgm:t>
    </dgm:pt>
    <dgm:pt modelId="{B05CF67B-4482-420F-91B9-69A213499157}" type="parTrans" cxnId="{FEA7B83B-8903-4F8C-B913-60401C99C14E}">
      <dgm:prSet/>
      <dgm:spPr/>
      <dgm:t>
        <a:bodyPr/>
        <a:lstStyle/>
        <a:p>
          <a:endParaRPr lang="ru-RU"/>
        </a:p>
      </dgm:t>
    </dgm:pt>
    <dgm:pt modelId="{772A4A92-2559-4142-B051-830E4799D833}" type="sibTrans" cxnId="{FEA7B83B-8903-4F8C-B913-60401C99C14E}">
      <dgm:prSet/>
      <dgm:spPr/>
      <dgm:t>
        <a:bodyPr/>
        <a:lstStyle/>
        <a:p>
          <a:endParaRPr lang="ru-RU"/>
        </a:p>
      </dgm:t>
    </dgm:pt>
    <dgm:pt modelId="{0F4AB485-F02B-4E2A-A967-49561955EBDC}">
      <dgm:prSet phldrT="[Текст]" custT="1"/>
      <dgm:spPr/>
      <dgm:t>
        <a:bodyPr/>
        <a:lstStyle/>
        <a:p>
          <a:pPr marL="0" indent="0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Приказ Комитета </a:t>
          </a:r>
          <a:b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28.12.2019 № 79</a:t>
          </a:r>
          <a:endParaRPr lang="ru-RU" sz="1800" dirty="0"/>
        </a:p>
      </dgm:t>
    </dgm:pt>
    <dgm:pt modelId="{9D99AFA1-1878-4516-98E2-9AD351D9BC4C}" type="parTrans" cxnId="{26507DB3-D612-40C0-90C3-CAFCDB0DEAA3}">
      <dgm:prSet/>
      <dgm:spPr/>
      <dgm:t>
        <a:bodyPr/>
        <a:lstStyle/>
        <a:p>
          <a:endParaRPr lang="ru-RU"/>
        </a:p>
      </dgm:t>
    </dgm:pt>
    <dgm:pt modelId="{6F4E9E27-701A-4EA7-8A00-2D2AF2403999}" type="sibTrans" cxnId="{26507DB3-D612-40C0-90C3-CAFCDB0DEAA3}">
      <dgm:prSet/>
      <dgm:spPr/>
      <dgm:t>
        <a:bodyPr/>
        <a:lstStyle/>
        <a:p>
          <a:endParaRPr lang="ru-RU"/>
        </a:p>
      </dgm:t>
    </dgm:pt>
    <dgm:pt modelId="{5D5B0F89-F066-4C74-8F5A-5CC60EB3F95B}" type="pres">
      <dgm:prSet presAssocID="{F183877E-E6FA-4A7E-950B-7079FC7CD68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0749BC-6B9B-4049-94AB-3D3E25BB0CDE}" type="pres">
      <dgm:prSet presAssocID="{8C6D72EF-E17A-4F6B-87A5-FCE292FDFEA3}" presName="linNode" presStyleCnt="0"/>
      <dgm:spPr/>
    </dgm:pt>
    <dgm:pt modelId="{24369A45-B617-41B0-8EBA-DA41270CEB13}" type="pres">
      <dgm:prSet presAssocID="{8C6D72EF-E17A-4F6B-87A5-FCE292FDFEA3}" presName="parentText" presStyleLbl="node1" presStyleIdx="0" presStyleCnt="2" custScaleX="432564" custLinFactNeighborX="-41383" custLinFactNeighborY="-1266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243B38-1945-43D1-A245-715D5C057780}" type="pres">
      <dgm:prSet presAssocID="{8C6D72EF-E17A-4F6B-87A5-FCE292FDFEA3}" presName="descendantText" presStyleLbl="alignAccFollowNode1" presStyleIdx="0" presStyleCnt="2" custLinFactNeighborX="1141" custLinFactNeighborY="-60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D26939-57E4-4F4B-8CB8-29448CB9D563}" type="pres">
      <dgm:prSet presAssocID="{2E2355CC-00AD-4F32-BBAC-8C1639A13170}" presName="sp" presStyleCnt="0"/>
      <dgm:spPr/>
    </dgm:pt>
    <dgm:pt modelId="{1F8F23D4-15DA-4C2B-A27F-C0C4134C06B5}" type="pres">
      <dgm:prSet presAssocID="{BA5D0194-C29B-42B4-A4B7-58B56510FC28}" presName="linNode" presStyleCnt="0"/>
      <dgm:spPr/>
    </dgm:pt>
    <dgm:pt modelId="{29F5128C-BDE8-415D-9460-E9C3642B38EE}" type="pres">
      <dgm:prSet presAssocID="{BA5D0194-C29B-42B4-A4B7-58B56510FC28}" presName="parentText" presStyleLbl="node1" presStyleIdx="1" presStyleCnt="2" custScaleX="43256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7A25CB-430E-43DA-9083-92AEAC0361D3}" type="pres">
      <dgm:prSet presAssocID="{BA5D0194-C29B-42B4-A4B7-58B56510FC28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841A45-4581-438C-9807-820A5EF2514A}" srcId="{F183877E-E6FA-4A7E-950B-7079FC7CD683}" destId="{8C6D72EF-E17A-4F6B-87A5-FCE292FDFEA3}" srcOrd="0" destOrd="0" parTransId="{59458435-EDC1-4E8D-A53E-C66F0A13929E}" sibTransId="{2E2355CC-00AD-4F32-BBAC-8C1639A13170}"/>
    <dgm:cxn modelId="{08C66B62-B1E4-4B20-A576-BEE0D6A3A9BC}" type="presOf" srcId="{0F4AB485-F02B-4E2A-A967-49561955EBDC}" destId="{C07A25CB-430E-43DA-9083-92AEAC0361D3}" srcOrd="0" destOrd="0" presId="urn:microsoft.com/office/officeart/2005/8/layout/vList5"/>
    <dgm:cxn modelId="{5DB06E7D-B91E-4208-BBB3-4AC174C7584B}" type="presOf" srcId="{8C6D72EF-E17A-4F6B-87A5-FCE292FDFEA3}" destId="{24369A45-B617-41B0-8EBA-DA41270CEB13}" srcOrd="0" destOrd="0" presId="urn:microsoft.com/office/officeart/2005/8/layout/vList5"/>
    <dgm:cxn modelId="{A22A4AB2-BF18-4260-80D0-72269EDDBB56}" srcId="{8C6D72EF-E17A-4F6B-87A5-FCE292FDFEA3}" destId="{627A4394-1402-467E-B5E2-48552BC90A16}" srcOrd="0" destOrd="0" parTransId="{FE24498C-CEAD-4A77-9F8C-56F9437F2984}" sibTransId="{A54E9955-ACE0-443D-8DC5-F5F9A84D9963}"/>
    <dgm:cxn modelId="{6BDAE8A5-8556-4B52-AC28-B9B6579BC9E5}" type="presOf" srcId="{627A4394-1402-467E-B5E2-48552BC90A16}" destId="{62243B38-1945-43D1-A245-715D5C057780}" srcOrd="0" destOrd="0" presId="urn:microsoft.com/office/officeart/2005/8/layout/vList5"/>
    <dgm:cxn modelId="{FEA7B83B-8903-4F8C-B913-60401C99C14E}" srcId="{F183877E-E6FA-4A7E-950B-7079FC7CD683}" destId="{BA5D0194-C29B-42B4-A4B7-58B56510FC28}" srcOrd="1" destOrd="0" parTransId="{B05CF67B-4482-420F-91B9-69A213499157}" sibTransId="{772A4A92-2559-4142-B051-830E4799D833}"/>
    <dgm:cxn modelId="{A838A5E4-9EB4-4EF4-B821-6DB292E5773D}" type="presOf" srcId="{BA5D0194-C29B-42B4-A4B7-58B56510FC28}" destId="{29F5128C-BDE8-415D-9460-E9C3642B38EE}" srcOrd="0" destOrd="0" presId="urn:microsoft.com/office/officeart/2005/8/layout/vList5"/>
    <dgm:cxn modelId="{26507DB3-D612-40C0-90C3-CAFCDB0DEAA3}" srcId="{BA5D0194-C29B-42B4-A4B7-58B56510FC28}" destId="{0F4AB485-F02B-4E2A-A967-49561955EBDC}" srcOrd="0" destOrd="0" parTransId="{9D99AFA1-1878-4516-98E2-9AD351D9BC4C}" sibTransId="{6F4E9E27-701A-4EA7-8A00-2D2AF2403999}"/>
    <dgm:cxn modelId="{C455EC23-E6AB-4CFD-BBE9-22CEE508EA6F}" type="presOf" srcId="{F183877E-E6FA-4A7E-950B-7079FC7CD683}" destId="{5D5B0F89-F066-4C74-8F5A-5CC60EB3F95B}" srcOrd="0" destOrd="0" presId="urn:microsoft.com/office/officeart/2005/8/layout/vList5"/>
    <dgm:cxn modelId="{EEC7FA1E-CB4B-4059-9374-131C522C1FB6}" type="presParOf" srcId="{5D5B0F89-F066-4C74-8F5A-5CC60EB3F95B}" destId="{AD0749BC-6B9B-4049-94AB-3D3E25BB0CDE}" srcOrd="0" destOrd="0" presId="urn:microsoft.com/office/officeart/2005/8/layout/vList5"/>
    <dgm:cxn modelId="{A59FEDE0-404A-43C2-97E9-F2130DBADBF8}" type="presParOf" srcId="{AD0749BC-6B9B-4049-94AB-3D3E25BB0CDE}" destId="{24369A45-B617-41B0-8EBA-DA41270CEB13}" srcOrd="0" destOrd="0" presId="urn:microsoft.com/office/officeart/2005/8/layout/vList5"/>
    <dgm:cxn modelId="{C5ACE6C9-E287-4B94-805C-D27C8A4AC62F}" type="presParOf" srcId="{AD0749BC-6B9B-4049-94AB-3D3E25BB0CDE}" destId="{62243B38-1945-43D1-A245-715D5C057780}" srcOrd="1" destOrd="0" presId="urn:microsoft.com/office/officeart/2005/8/layout/vList5"/>
    <dgm:cxn modelId="{7E98691C-5211-4327-A5EE-E77140ABC2C3}" type="presParOf" srcId="{5D5B0F89-F066-4C74-8F5A-5CC60EB3F95B}" destId="{11D26939-57E4-4F4B-8CB8-29448CB9D563}" srcOrd="1" destOrd="0" presId="urn:microsoft.com/office/officeart/2005/8/layout/vList5"/>
    <dgm:cxn modelId="{7411411B-3C3D-4CB2-88AD-F4DA59AEAE8A}" type="presParOf" srcId="{5D5B0F89-F066-4C74-8F5A-5CC60EB3F95B}" destId="{1F8F23D4-15DA-4C2B-A27F-C0C4134C06B5}" srcOrd="2" destOrd="0" presId="urn:microsoft.com/office/officeart/2005/8/layout/vList5"/>
    <dgm:cxn modelId="{3D161A43-EFD6-45F7-B6F9-2FED465BF292}" type="presParOf" srcId="{1F8F23D4-15DA-4C2B-A27F-C0C4134C06B5}" destId="{29F5128C-BDE8-415D-9460-E9C3642B38EE}" srcOrd="0" destOrd="0" presId="urn:microsoft.com/office/officeart/2005/8/layout/vList5"/>
    <dgm:cxn modelId="{3F97AD25-AD17-4E84-B454-BF6695C893A9}" type="presParOf" srcId="{1F8F23D4-15DA-4C2B-A27F-C0C4134C06B5}" destId="{C07A25CB-430E-43DA-9083-92AEAC0361D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243B38-1945-43D1-A245-715D5C057780}">
      <dsp:nvSpPr>
        <dsp:cNvPr id="0" name=""/>
        <dsp:cNvSpPr/>
      </dsp:nvSpPr>
      <dsp:spPr>
        <a:xfrm rot="5400000">
          <a:off x="7413729" y="-849251"/>
          <a:ext cx="765174" cy="265784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Постановление Правительства ЛО</a:t>
          </a:r>
          <a:b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20.05.2019 № 227</a:t>
          </a:r>
          <a:endParaRPr lang="ru-RU" sz="1600" kern="1200" dirty="0"/>
        </a:p>
      </dsp:txBody>
      <dsp:txXfrm rot="-5400000">
        <a:off x="6467395" y="134436"/>
        <a:ext cx="2620490" cy="690468"/>
      </dsp:txXfrm>
    </dsp:sp>
    <dsp:sp modelId="{24369A45-B617-41B0-8EBA-DA41270CEB13}">
      <dsp:nvSpPr>
        <dsp:cNvPr id="0" name=""/>
        <dsp:cNvSpPr/>
      </dsp:nvSpPr>
      <dsp:spPr>
        <a:xfrm>
          <a:off x="403" y="1435"/>
          <a:ext cx="6466991" cy="9564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Порядок </a:t>
          </a: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подготовки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b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документации по планировке территории</a:t>
          </a:r>
          <a:endParaRPr lang="ru-RU" sz="2400" kern="1200" dirty="0"/>
        </a:p>
      </dsp:txBody>
      <dsp:txXfrm>
        <a:off x="47094" y="48126"/>
        <a:ext cx="6373609" cy="863086"/>
      </dsp:txXfrm>
    </dsp:sp>
    <dsp:sp modelId="{C07A25CB-430E-43DA-9083-92AEAC0361D3}">
      <dsp:nvSpPr>
        <dsp:cNvPr id="0" name=""/>
        <dsp:cNvSpPr/>
      </dsp:nvSpPr>
      <dsp:spPr>
        <a:xfrm rot="5400000">
          <a:off x="7413729" y="155040"/>
          <a:ext cx="765174" cy="265784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Приказ Комитета от 02.09.2019 № 58</a:t>
          </a:r>
          <a:endParaRPr lang="ru-RU" sz="1600" kern="1200" dirty="0"/>
        </a:p>
      </dsp:txBody>
      <dsp:txXfrm rot="-5400000">
        <a:off x="6467395" y="1138728"/>
        <a:ext cx="2620490" cy="690468"/>
      </dsp:txXfrm>
    </dsp:sp>
    <dsp:sp modelId="{29F5128C-BDE8-415D-9460-E9C3642B38EE}">
      <dsp:nvSpPr>
        <dsp:cNvPr id="0" name=""/>
        <dsp:cNvSpPr/>
      </dsp:nvSpPr>
      <dsp:spPr>
        <a:xfrm>
          <a:off x="403" y="1005728"/>
          <a:ext cx="6466991" cy="9564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Порядок</a:t>
          </a: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утверждения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b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документации по планировке территории</a:t>
          </a:r>
          <a:endParaRPr lang="ru-RU" sz="2400" kern="1200" dirty="0"/>
        </a:p>
      </dsp:txBody>
      <dsp:txXfrm>
        <a:off x="47094" y="1052419"/>
        <a:ext cx="6373609" cy="863086"/>
      </dsp:txXfrm>
    </dsp:sp>
    <dsp:sp modelId="{B43FA426-D543-42F9-9928-C93C89BD4B35}">
      <dsp:nvSpPr>
        <dsp:cNvPr id="0" name=""/>
        <dsp:cNvSpPr/>
      </dsp:nvSpPr>
      <dsp:spPr>
        <a:xfrm rot="5400000">
          <a:off x="7411682" y="1206650"/>
          <a:ext cx="765174" cy="265499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Приказ  Комитета от 12.09.2019 № 61 </a:t>
          </a:r>
          <a:endParaRPr lang="ru-RU" sz="1600" kern="1200" dirty="0"/>
        </a:p>
      </dsp:txBody>
      <dsp:txXfrm rot="-5400000">
        <a:off x="6466774" y="2188912"/>
        <a:ext cx="2617638" cy="690468"/>
      </dsp:txXfrm>
    </dsp:sp>
    <dsp:sp modelId="{A5F751CE-7815-48E8-B8B3-CFDF4323ABA0}">
      <dsp:nvSpPr>
        <dsp:cNvPr id="0" name=""/>
        <dsp:cNvSpPr/>
      </dsp:nvSpPr>
      <dsp:spPr>
        <a:xfrm>
          <a:off x="403" y="2010020"/>
          <a:ext cx="6466370" cy="104825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Типовые формы заданий </a:t>
          </a:r>
          <a:r>
            <a:rPr lang="ru-RU" sz="21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 подготовку документации по планировке территории </a:t>
          </a:r>
          <a:br>
            <a:rPr lang="ru-RU" sz="21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1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 на выполнение инженерных изысканий  </a:t>
          </a:r>
          <a:endParaRPr lang="ru-RU" sz="2100" b="0" kern="1200" dirty="0"/>
        </a:p>
      </dsp:txBody>
      <dsp:txXfrm>
        <a:off x="51574" y="2061191"/>
        <a:ext cx="6364028" cy="945909"/>
      </dsp:txXfrm>
    </dsp:sp>
    <dsp:sp modelId="{F47756F4-18C1-4BEB-B854-CD23CB8A0BF5}">
      <dsp:nvSpPr>
        <dsp:cNvPr id="0" name=""/>
        <dsp:cNvSpPr/>
      </dsp:nvSpPr>
      <dsp:spPr>
        <a:xfrm rot="5400000">
          <a:off x="7413729" y="2255407"/>
          <a:ext cx="765174" cy="265784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процессе утверждения</a:t>
          </a:r>
          <a:endParaRPr lang="ru-RU" sz="1600" kern="1200" dirty="0"/>
        </a:p>
      </dsp:txBody>
      <dsp:txXfrm rot="-5400000">
        <a:off x="6467395" y="3239095"/>
        <a:ext cx="2620490" cy="690468"/>
      </dsp:txXfrm>
    </dsp:sp>
    <dsp:sp modelId="{5728842B-8A40-402D-9E7B-81309E60609F}">
      <dsp:nvSpPr>
        <dsp:cNvPr id="0" name=""/>
        <dsp:cNvSpPr/>
      </dsp:nvSpPr>
      <dsp:spPr>
        <a:xfrm>
          <a:off x="403" y="3106095"/>
          <a:ext cx="6466991" cy="9564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Административные регламенты</a:t>
          </a:r>
          <a:endParaRPr lang="ru-RU" sz="2400" kern="1200" dirty="0"/>
        </a:p>
      </dsp:txBody>
      <dsp:txXfrm>
        <a:off x="47094" y="3152786"/>
        <a:ext cx="6373609" cy="8630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243B38-1945-43D1-A245-715D5C057780}">
      <dsp:nvSpPr>
        <dsp:cNvPr id="0" name=""/>
        <dsp:cNvSpPr/>
      </dsp:nvSpPr>
      <dsp:spPr>
        <a:xfrm rot="5400000">
          <a:off x="7288721" y="-752915"/>
          <a:ext cx="1016000" cy="265784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  <a:tabLst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Областной закон </a:t>
          </a:r>
          <a:b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20.02.2018 № 20-оз</a:t>
          </a:r>
          <a:endParaRPr lang="ru-RU" sz="1600" kern="1200" dirty="0"/>
        </a:p>
      </dsp:txBody>
      <dsp:txXfrm rot="-5400000">
        <a:off x="6467800" y="117603"/>
        <a:ext cx="2608246" cy="916806"/>
      </dsp:txXfrm>
    </dsp:sp>
    <dsp:sp modelId="{24369A45-B617-41B0-8EBA-DA41270CEB13}">
      <dsp:nvSpPr>
        <dsp:cNvPr id="0" name=""/>
        <dsp:cNvSpPr/>
      </dsp:nvSpPr>
      <dsp:spPr>
        <a:xfrm>
          <a:off x="0" y="0"/>
          <a:ext cx="6466991" cy="12699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 отдельных вопросах </a:t>
          </a:r>
          <a:b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подготовки и утверждения </a:t>
          </a:r>
          <a:b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документации по планировке территории</a:t>
          </a:r>
          <a:endParaRPr lang="ru-RU" sz="2400" kern="1200" dirty="0"/>
        </a:p>
      </dsp:txBody>
      <dsp:txXfrm>
        <a:off x="61996" y="61996"/>
        <a:ext cx="6342999" cy="1146007"/>
      </dsp:txXfrm>
    </dsp:sp>
    <dsp:sp modelId="{C07A25CB-430E-43DA-9083-92AEAC0361D3}">
      <dsp:nvSpPr>
        <dsp:cNvPr id="0" name=""/>
        <dsp:cNvSpPr/>
      </dsp:nvSpPr>
      <dsp:spPr>
        <a:xfrm rot="5400000">
          <a:off x="7288317" y="642143"/>
          <a:ext cx="1016000" cy="265784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Постановление Правительства ЛО </a:t>
          </a:r>
          <a:b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25.05.2017 № 173 </a:t>
          </a:r>
          <a:endParaRPr lang="ru-RU" sz="1600" kern="1200" dirty="0"/>
        </a:p>
      </dsp:txBody>
      <dsp:txXfrm rot="-5400000">
        <a:off x="6467396" y="1512662"/>
        <a:ext cx="2608246" cy="916806"/>
      </dsp:txXfrm>
    </dsp:sp>
    <dsp:sp modelId="{29F5128C-BDE8-415D-9460-E9C3642B38EE}">
      <dsp:nvSpPr>
        <dsp:cNvPr id="0" name=""/>
        <dsp:cNvSpPr/>
      </dsp:nvSpPr>
      <dsp:spPr>
        <a:xfrm>
          <a:off x="403" y="1336065"/>
          <a:ext cx="6466991" cy="12699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Порядок проверки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b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документации по планировке территории </a:t>
          </a:r>
          <a:b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органами исполнительной власти </a:t>
          </a:r>
          <a:b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Ленинградской области </a:t>
          </a:r>
          <a:endParaRPr lang="ru-RU" sz="2400" kern="1200" dirty="0"/>
        </a:p>
      </dsp:txBody>
      <dsp:txXfrm>
        <a:off x="62399" y="1398061"/>
        <a:ext cx="6342999" cy="1146007"/>
      </dsp:txXfrm>
    </dsp:sp>
    <dsp:sp modelId="{B43FA426-D543-42F9-9928-C93C89BD4B35}">
      <dsp:nvSpPr>
        <dsp:cNvPr id="0" name=""/>
        <dsp:cNvSpPr/>
      </dsp:nvSpPr>
      <dsp:spPr>
        <a:xfrm rot="5400000">
          <a:off x="7286269" y="2038004"/>
          <a:ext cx="1016000" cy="265499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Приказ Комитета </a:t>
          </a:r>
          <a:b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26.06.2019 № 36</a:t>
          </a:r>
          <a:endParaRPr lang="ru-RU" sz="1600" kern="1200" dirty="0"/>
        </a:p>
      </dsp:txBody>
      <dsp:txXfrm rot="-5400000">
        <a:off x="6466774" y="2907097"/>
        <a:ext cx="2605394" cy="916806"/>
      </dsp:txXfrm>
    </dsp:sp>
    <dsp:sp modelId="{A5F751CE-7815-48E8-B8B3-CFDF4323ABA0}">
      <dsp:nvSpPr>
        <dsp:cNvPr id="0" name=""/>
        <dsp:cNvSpPr/>
      </dsp:nvSpPr>
      <dsp:spPr>
        <a:xfrm>
          <a:off x="0" y="2672130"/>
          <a:ext cx="6466370" cy="139186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Порядок проведения согласительного совещания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 целях урегулирования разногласий при подготовке документации по планировке территории</a:t>
          </a:r>
          <a:endParaRPr lang="ru-RU" sz="2400" b="0" kern="1200" dirty="0"/>
        </a:p>
      </dsp:txBody>
      <dsp:txXfrm>
        <a:off x="67945" y="2740075"/>
        <a:ext cx="6330480" cy="12559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243B38-1945-43D1-A245-715D5C057780}">
      <dsp:nvSpPr>
        <dsp:cNvPr id="0" name=""/>
        <dsp:cNvSpPr/>
      </dsp:nvSpPr>
      <dsp:spPr>
        <a:xfrm rot="5400000">
          <a:off x="6933514" y="-354463"/>
          <a:ext cx="1726412" cy="265784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  <a:tabLst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Приказ Комитета </a:t>
          </a:r>
          <a:b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28.12.2019 № 80</a:t>
          </a:r>
          <a:endParaRPr lang="ru-RU" sz="1800" kern="1200" dirty="0"/>
        </a:p>
      </dsp:txBody>
      <dsp:txXfrm rot="-5400000">
        <a:off x="6467799" y="195528"/>
        <a:ext cx="2573567" cy="1557860"/>
      </dsp:txXfrm>
    </dsp:sp>
    <dsp:sp modelId="{24369A45-B617-41B0-8EBA-DA41270CEB13}">
      <dsp:nvSpPr>
        <dsp:cNvPr id="0" name=""/>
        <dsp:cNvSpPr/>
      </dsp:nvSpPr>
      <dsp:spPr>
        <a:xfrm>
          <a:off x="0" y="0"/>
          <a:ext cx="6466991" cy="21580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Положение о предоставлении 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Комитетом </a:t>
          </a: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разрешений на условно разрешенный вид использования земельных участков 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или объектов капитального строительства</a:t>
          </a:r>
          <a:endParaRPr lang="ru-RU" sz="2400" kern="1200" dirty="0"/>
        </a:p>
      </dsp:txBody>
      <dsp:txXfrm>
        <a:off x="105346" y="105346"/>
        <a:ext cx="6256299" cy="1947323"/>
      </dsp:txXfrm>
    </dsp:sp>
    <dsp:sp modelId="{C07A25CB-430E-43DA-9083-92AEAC0361D3}">
      <dsp:nvSpPr>
        <dsp:cNvPr id="0" name=""/>
        <dsp:cNvSpPr/>
      </dsp:nvSpPr>
      <dsp:spPr>
        <a:xfrm rot="5400000">
          <a:off x="6933111" y="2016056"/>
          <a:ext cx="1726412" cy="265784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Приказ Комитета </a:t>
          </a:r>
          <a:b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28.12.2019 № 79</a:t>
          </a:r>
          <a:endParaRPr lang="ru-RU" sz="1800" kern="1200" dirty="0"/>
        </a:p>
      </dsp:txBody>
      <dsp:txXfrm rot="-5400000">
        <a:off x="6467396" y="2566047"/>
        <a:ext cx="2573567" cy="1557860"/>
      </dsp:txXfrm>
    </dsp:sp>
    <dsp:sp modelId="{29F5128C-BDE8-415D-9460-E9C3642B38EE}">
      <dsp:nvSpPr>
        <dsp:cNvPr id="0" name=""/>
        <dsp:cNvSpPr/>
      </dsp:nvSpPr>
      <dsp:spPr>
        <a:xfrm>
          <a:off x="403" y="2265970"/>
          <a:ext cx="6466991" cy="21580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Положение о предоставлении 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Комитетом </a:t>
          </a: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разрешений на отклонение от предельных параметров разрешенного строительства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реконструкции объектов капитального строительства</a:t>
          </a:r>
          <a:endParaRPr lang="ru-RU" sz="2400" kern="1200" dirty="0"/>
        </a:p>
      </dsp:txBody>
      <dsp:txXfrm>
        <a:off x="105749" y="2371316"/>
        <a:ext cx="6256299" cy="19473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A74A0C-633A-46F0-BD4B-396ADA4A105F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A116C-60A3-4BFE-849A-B36CCE169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461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42D25E-C1C2-4FDA-8F21-560CF9B65D8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055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C4C6-6959-4049-97B6-2D483FCC4E45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CF26-E891-4755-93FD-257E17E4D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551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C4C6-6959-4049-97B6-2D483FCC4E45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CF26-E891-4755-93FD-257E17E4D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332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C4C6-6959-4049-97B6-2D483FCC4E45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CF26-E891-4755-93FD-257E17E4D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38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C4C6-6959-4049-97B6-2D483FCC4E45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CF26-E891-4755-93FD-257E17E4D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992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C4C6-6959-4049-97B6-2D483FCC4E45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CF26-E891-4755-93FD-257E17E4D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238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C4C6-6959-4049-97B6-2D483FCC4E45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CF26-E891-4755-93FD-257E17E4D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562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C4C6-6959-4049-97B6-2D483FCC4E45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CF26-E891-4755-93FD-257E17E4D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995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C4C6-6959-4049-97B6-2D483FCC4E45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CF26-E891-4755-93FD-257E17E4D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86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C4C6-6959-4049-97B6-2D483FCC4E45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CF26-E891-4755-93FD-257E17E4D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236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C4C6-6959-4049-97B6-2D483FCC4E45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CF26-E891-4755-93FD-257E17E4D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482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C4C6-6959-4049-97B6-2D483FCC4E45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CF26-E891-4755-93FD-257E17E4D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094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FC4C6-6959-4049-97B6-2D483FCC4E45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BCF26-E891-4755-93FD-257E17E4D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302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ocuments and Settings\ps_platunova\Мои документы\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473" y="122601"/>
            <a:ext cx="468663" cy="504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83023" y="221185"/>
            <a:ext cx="7834615" cy="334341"/>
          </a:xfrm>
          <a:prstGeom prst="rect">
            <a:avLst/>
          </a:prstGeom>
          <a:noFill/>
        </p:spPr>
        <p:txBody>
          <a:bodyPr wrap="square" lIns="87268" tIns="43634" rIns="87268" bIns="43634" rtlCol="0">
            <a:spAutoFit/>
          </a:bodyPr>
          <a:lstStyle/>
          <a:p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градостроительной политики Ленинградской области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95536" y="699542"/>
            <a:ext cx="842163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20230" y="4971916"/>
            <a:ext cx="8496944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874420"/>
            <a:ext cx="9144000" cy="2081474"/>
          </a:xfrm>
          <a:prstGeom prst="rect">
            <a:avLst/>
          </a:prstGeom>
          <a:noFill/>
        </p:spPr>
        <p:txBody>
          <a:bodyPr wrap="square" lIns="80143" tIns="40072" rIns="80143" bIns="40072" rtlCol="0">
            <a:spAutoFit/>
          </a:bodyPr>
          <a:lstStyle/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800" b="1" i="1" dirty="0">
                <a:latin typeface="Times New Roman"/>
                <a:ea typeface="Calibri"/>
              </a:rPr>
              <a:t>О результатах деятельности </a:t>
            </a:r>
            <a:r>
              <a:rPr lang="ru-RU" sz="2800" b="1" i="1" dirty="0" smtClean="0">
                <a:latin typeface="Times New Roman"/>
                <a:ea typeface="Calibri"/>
              </a:rPr>
              <a:t>отдела </a:t>
            </a:r>
            <a:r>
              <a:rPr lang="ru-RU" sz="2800" b="1" i="1" dirty="0">
                <a:latin typeface="Times New Roman"/>
                <a:ea typeface="Calibri"/>
              </a:rPr>
              <a:t>реализации документов территориального </a:t>
            </a:r>
            <a:r>
              <a:rPr lang="ru-RU" sz="2800" b="1" i="1" dirty="0" smtClean="0">
                <a:latin typeface="Times New Roman"/>
                <a:ea typeface="Calibri"/>
              </a:rPr>
              <a:t>планирования </a:t>
            </a:r>
            <a:br>
              <a:rPr lang="ru-RU" sz="2800" b="1" i="1" dirty="0" smtClean="0">
                <a:latin typeface="Times New Roman"/>
                <a:ea typeface="Calibri"/>
              </a:rPr>
            </a:br>
            <a:r>
              <a:rPr lang="ru-RU" sz="2800" b="1" i="1" dirty="0" smtClean="0">
                <a:latin typeface="Times New Roman"/>
                <a:ea typeface="Calibri"/>
              </a:rPr>
              <a:t>Комитета </a:t>
            </a:r>
            <a:r>
              <a:rPr lang="ru-RU" sz="2800" b="1" i="1" dirty="0">
                <a:latin typeface="Times New Roman"/>
                <a:ea typeface="Calibri"/>
              </a:rPr>
              <a:t>градостроительной политики Ленинградской </a:t>
            </a:r>
            <a:r>
              <a:rPr lang="ru-RU" sz="2800" b="1" i="1" dirty="0" smtClean="0">
                <a:latin typeface="Times New Roman"/>
                <a:ea typeface="Calibri"/>
              </a:rPr>
              <a:t>области за 2019 год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47664" y="3614122"/>
            <a:ext cx="7344816" cy="130805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900" b="1" kern="1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Докладчик: </a:t>
            </a:r>
            <a:r>
              <a:rPr lang="ru-RU" sz="1900" b="1" kern="1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900" b="1" kern="1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аместитель председателя </a:t>
            </a:r>
          </a:p>
          <a:p>
            <a:pPr algn="r"/>
            <a:r>
              <a:rPr lang="ru-RU" sz="1900" b="1" kern="1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Комитета градостроительной политики </a:t>
            </a:r>
            <a:endParaRPr lang="ru-RU" sz="1900" b="1" kern="1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900" b="1" kern="1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Ленинградской </a:t>
            </a:r>
            <a:r>
              <a:rPr lang="ru-RU" sz="1900" b="1" kern="1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</a:p>
          <a:p>
            <a:pPr algn="r"/>
            <a:r>
              <a:rPr lang="ru-RU" sz="2200" b="1" kern="1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Борисова Елена Анатольевна</a:t>
            </a:r>
            <a:endParaRPr lang="ru-RU" sz="2200" b="1" kern="1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96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24000">
              <a:srgbClr val="C4D6EB">
                <a:lumMod val="30000"/>
                <a:lumOff val="70000"/>
                <a:alpha val="33000"/>
              </a:srgbClr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10008" y="8633"/>
            <a:ext cx="914400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Планы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отдела реализации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 территориального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планирования на 2020 год</a:t>
            </a:r>
          </a:p>
          <a:p>
            <a:pPr marL="174625" indent="-174625" algn="just">
              <a:spcAft>
                <a:spcPts val="1200"/>
              </a:spcAft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Межведомственное взаимодействие с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Росреестром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исключительно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электронном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4625" indent="-174625" algn="just">
              <a:spcAft>
                <a:spcPts val="1200"/>
              </a:spcAft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 документации по планировке территории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исключительно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электронном виде;</a:t>
            </a:r>
          </a:p>
          <a:p>
            <a:pPr marL="174625" indent="-174625" algn="just">
              <a:spcAft>
                <a:spcPts val="1200"/>
              </a:spcAft>
              <a:buFontTx/>
              <a:buChar char="-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документации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планировке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целях обеспечения благоприятных условий жизнедеятельности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устойчивого развития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28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12000">
              <a:srgbClr val="C4D6EB">
                <a:lumMod val="30000"/>
                <a:lumOff val="70000"/>
                <a:alpha val="33000"/>
              </a:srgbClr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sz="quarter" idx="4294967295"/>
          </p:nvPr>
        </p:nvSpPr>
        <p:spPr>
          <a:xfrm>
            <a:off x="457200" y="2031690"/>
            <a:ext cx="8229600" cy="25629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04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10000">
              <a:srgbClr val="C4D6EB">
                <a:alpha val="34000"/>
                <a:lumMod val="30000"/>
                <a:lumOff val="70000"/>
              </a:srgbClr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700" y="287"/>
            <a:ext cx="910920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реализации документов территориального планирования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принимает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о подготовке документации по планировке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территории; 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осуществляет  проверку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утверждает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документацию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планировке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принимает решения о предоставлении разрешений на отклонение от предельных параметров разрешенного строительства, реконструкции объектов капитального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строительства;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принимает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о предоставлении разрешений на условно разрешенный вид использования земельных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участков;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предоставляет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(несоответствии) испрашиваемого целевого назначения земель или земельных участков утвержденным в установленном порядке документам территориального планирования и документации по планировке территории при переводе земель сельскохозяйственного назначения или земельных участков в составе таких земель из одной категории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другую;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согласовывает условия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водных объектов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11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23000">
              <a:srgbClr val="C4D6EB">
                <a:alpha val="34000"/>
                <a:lumMod val="30000"/>
                <a:lumOff val="70000"/>
              </a:srgbClr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4815" y="51470"/>
            <a:ext cx="729546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документации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планировке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размещения объектов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указанных в частях 4, 4.1, 5, 5.1 и 5.2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статьи 45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Градостроительного кодекса Российской Федерации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Схема 19"/>
          <p:cNvGraphicFramePr/>
          <p:nvPr>
            <p:extLst>
              <p:ext uri="{D42A27DB-BD31-4B8C-83A1-F6EECF244321}">
                <p14:modId xmlns:p14="http://schemas.microsoft.com/office/powerpoint/2010/main" val="1777296499"/>
              </p:ext>
            </p:extLst>
          </p:nvPr>
        </p:nvGraphicFramePr>
        <p:xfrm>
          <a:off x="0" y="1067133"/>
          <a:ext cx="9125643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266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24000">
              <a:srgbClr val="C4D6EB">
                <a:lumMod val="30000"/>
                <a:lumOff val="70000"/>
                <a:alpha val="33000"/>
              </a:srgbClr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55122" y="26169"/>
            <a:ext cx="833484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Законодательство по документации по планировке территории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размещения объектов регионального значения, в том числе в случаях,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предусмотренных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частью 3.1 статьи 45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РФ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772711720"/>
              </p:ext>
            </p:extLst>
          </p:nvPr>
        </p:nvGraphicFramePr>
        <p:xfrm>
          <a:off x="30425" y="1041832"/>
          <a:ext cx="9125643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055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12000">
              <a:srgbClr val="C4D6EB">
                <a:lumMod val="30000"/>
                <a:lumOff val="70000"/>
                <a:alpha val="33000"/>
              </a:srgbClr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492176658"/>
              </p:ext>
            </p:extLst>
          </p:nvPr>
        </p:nvGraphicFramePr>
        <p:xfrm>
          <a:off x="0" y="555526"/>
          <a:ext cx="9125643" cy="4424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661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8000">
              <a:srgbClr val="85C2FF"/>
            </a:gs>
            <a:gs pos="15000">
              <a:srgbClr val="C4D6EB">
                <a:alpha val="34000"/>
                <a:lumMod val="30000"/>
                <a:lumOff val="70000"/>
              </a:srgbClr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485557" y="61336"/>
            <a:ext cx="40298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2019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рассмотрено: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4016" y="612774"/>
            <a:ext cx="88924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algn="just">
              <a:buFontTx/>
              <a:buChar char="-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423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обращения о принятии решений о подготовке документации по планировке территории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них  принято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134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182563" indent="-182563" algn="just">
              <a:buFontTx/>
              <a:buChar char="-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349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проектов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планировки территории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межевания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из них  утверждено – 45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82563" indent="-182563" algn="just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заключений по документации по планировке территории для рассмотрения на Градостроительном совете Ленинградской области;</a:t>
            </a:r>
          </a:p>
          <a:p>
            <a:pPr marL="182563" indent="-182563" algn="just">
              <a:buFontTx/>
              <a:buChar char="-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98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обращений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разрешений на отклонение от предельных параметров разрешенного строительства, реконструкции объектов капитального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строительства, из них предоставлено – 34;</a:t>
            </a:r>
          </a:p>
          <a:p>
            <a:pPr marL="342900" indent="-342900" algn="just">
              <a:buFontTx/>
              <a:buChar char="-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07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8000">
              <a:srgbClr val="85C2FF"/>
            </a:gs>
            <a:gs pos="15000">
              <a:srgbClr val="C4D6EB">
                <a:alpha val="34000"/>
                <a:lumMod val="30000"/>
                <a:lumOff val="70000"/>
              </a:srgbClr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485557" y="61336"/>
            <a:ext cx="40298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2019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рассмотрено: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4016" y="1334254"/>
            <a:ext cx="88924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algn="just">
              <a:buFontTx/>
              <a:buChar char="-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обращения о предоставлении разрешений на условно разрешенный вид использования земельных участков, из них предоставлено 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 algn="just">
              <a:buFontTx/>
              <a:buChar char="-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133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 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(несоответствии) испрашиваемого целевого назначения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участков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участков из одной категории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другую;</a:t>
            </a:r>
          </a:p>
          <a:p>
            <a:pPr marL="182563" indent="-182563" algn="just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выдано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согласований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использования водного объекта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26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8000">
              <a:srgbClr val="85C2FF"/>
            </a:gs>
            <a:gs pos="15000">
              <a:srgbClr val="C4D6EB">
                <a:alpha val="34000"/>
                <a:lumMod val="30000"/>
                <a:lumOff val="70000"/>
              </a:srgbClr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" y="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нарушения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при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планировке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3757" y="988516"/>
            <a:ext cx="88924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algn="just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инженерных изысканий;</a:t>
            </a:r>
          </a:p>
          <a:p>
            <a:pPr marL="182563" indent="-182563" algn="just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 и содержание не соответствуют Градостроительном кодексу РФ, ПП РФ № 564;</a:t>
            </a:r>
          </a:p>
          <a:p>
            <a:pPr marL="182563" indent="-182563" algn="just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согласований;</a:t>
            </a:r>
          </a:p>
          <a:p>
            <a:pPr marL="182563" indent="-182563" algn="just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несоответствие документам территориального планирования, ПЗЗ, РНГП ЛО, МНГП;</a:t>
            </a:r>
          </a:p>
          <a:p>
            <a:pPr marL="182563" indent="-182563" algn="just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проработано положение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очередности планируемого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территории;</a:t>
            </a:r>
          </a:p>
          <a:p>
            <a:pPr marL="182563" indent="-182563" algn="just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несоответствие проектных решений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 нормативов градостроительного проектирования, строительным нормам и правилам, техническим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регламентам</a:t>
            </a:r>
          </a:p>
        </p:txBody>
      </p:sp>
    </p:spTree>
    <p:extLst>
      <p:ext uri="{BB962C8B-B14F-4D97-AF65-F5344CB8AC3E}">
        <p14:creationId xmlns:p14="http://schemas.microsoft.com/office/powerpoint/2010/main" val="294049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8000">
              <a:srgbClr val="85C2FF"/>
            </a:gs>
            <a:gs pos="15000">
              <a:srgbClr val="C4D6EB">
                <a:alpha val="34000"/>
                <a:lumMod val="30000"/>
                <a:lumOff val="70000"/>
              </a:srgbClr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" y="106635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нарушения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при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предоставлении разрешений на отклонения от предельных параметров, реконструкции объектов капитального строительства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3757" y="2586266"/>
            <a:ext cx="88924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algn="just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обоснование необходимости отклонения;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 algn="just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направление документов на получение разрешения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отклонения от предельных параметров, реконструкции объектов капитального строительства после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строительства объектов</a:t>
            </a:r>
          </a:p>
        </p:txBody>
      </p:sp>
    </p:spTree>
    <p:extLst>
      <p:ext uri="{BB962C8B-B14F-4D97-AF65-F5344CB8AC3E}">
        <p14:creationId xmlns:p14="http://schemas.microsoft.com/office/powerpoint/2010/main" val="16570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1716</TotalTime>
  <Words>541</Words>
  <Application>Microsoft Office PowerPoint</Application>
  <PresentationFormat>Экран (16:9)</PresentationFormat>
  <Paragraphs>60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OEM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Александров</dc:creator>
  <cp:lastModifiedBy>Елена Владимировна Кудакова</cp:lastModifiedBy>
  <cp:revision>184</cp:revision>
  <cp:lastPrinted>2020-02-20T09:26:59Z</cp:lastPrinted>
  <dcterms:created xsi:type="dcterms:W3CDTF">2016-02-16T06:25:26Z</dcterms:created>
  <dcterms:modified xsi:type="dcterms:W3CDTF">2020-02-25T06:38:45Z</dcterms:modified>
</cp:coreProperties>
</file>