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5" r:id="rId3"/>
    <p:sldId id="27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EC8C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32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30E36-B57F-4803-B5DC-BEEA4879215E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A2050-873F-4AEC-B0E8-EA25C6001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7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1449-1767-47B4-9E8A-C167CC5B9D85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706D-5DBD-4C4C-A28D-89E4D9088D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0675" y="6629400"/>
            <a:ext cx="84963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981" y="692696"/>
            <a:ext cx="8496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внесения изменений в правила землепользования и застройки муниципального образования.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вида разрешенного использования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земельного участка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5793"/>
              </p:ext>
            </p:extLst>
          </p:nvPr>
        </p:nvGraphicFramePr>
        <p:xfrm>
          <a:off x="405797" y="4509120"/>
          <a:ext cx="847515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091"/>
                <a:gridCol w="5317067"/>
              </a:tblGrid>
              <a:tr h="134399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Наумова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Елена Юрьевна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тел. (812</a:t>
                      </a:r>
                      <a:r>
                        <a:rPr lang="ru-RU" sz="24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2400" b="1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539-46-91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начальник  сектора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градостроительного зонирования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отдела  территориального планирования  и  градостроительного зонирования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771781"/>
            <a:ext cx="8496300" cy="568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Правительства Ленинградской области, ОИВ ЛО</a:t>
            </a:r>
            <a:b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ОМСУ ЛО.</a:t>
            </a:r>
          </a:p>
          <a:p>
            <a:pPr algn="just"/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Градостроительный кодекс Российской Федерации.</a:t>
            </a:r>
          </a:p>
          <a:p>
            <a:pPr algn="just"/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от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07.07.2014 № 45-оз </a:t>
            </a:r>
            <a:b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перераспределении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в области градостроительной деятельности между органами государственной власти Ленинградской области и органами местного самоуправления Ленинградской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области».</a:t>
            </a:r>
          </a:p>
          <a:p>
            <a:pPr algn="just"/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Постановление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09.09.2019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421 </a:t>
            </a:r>
            <a:b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Комитете градостроительной политики Ленинградской области, внесении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b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Ленинградской области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23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2010 года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 и признании утратившими силу отдельных постановлений Правительства Ленинградской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области».</a:t>
            </a:r>
          </a:p>
          <a:p>
            <a:pPr algn="just"/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Нормативно-правовые акты </a:t>
            </a:r>
            <a:r>
              <a:rPr lang="ru-RU" sz="2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градостроительной политики Ленинградской </a:t>
            </a:r>
            <a:r>
              <a:rPr lang="ru-RU" sz="2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22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3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95288" y="225425"/>
            <a:ext cx="8421687" cy="36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7268" tIns="43634" rIns="87268" bIns="43634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558ED5"/>
                </a:solidFill>
                <a:latin typeface="Times New Roman" charset="0"/>
                <a:ea typeface="Times New Roman" charset="0"/>
                <a:cs typeface="Times New Roman" charset="0"/>
              </a:rPr>
              <a:t>Комитет градостроительной политики Ленинградской области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95288" y="754063"/>
            <a:ext cx="842168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908720"/>
            <a:ext cx="8496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 Приказ Комитета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архитектуре и градостроительству Ленинградской области от 20.06.2019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проверке проектов правил землепользования и застройки поселений, городского округа Ленинградской области, проектов о внесении изменений в правила землепользования и застройки поселений, городского округа Ленинградской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(с изменениями).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Приказ Комитета градостроительной политики Ленинградской области от 17.03.2021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 подготовке проектов правил землепользования и застройки, проектов о внесении изменений в правила землепользования и застройки, об утверждении правил землепользования и застройки, о внесении изменений в правила землепользования и застройки, в том числе путем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19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6279</TotalTime>
  <Words>170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Ольга Гениевна Виленская</cp:lastModifiedBy>
  <cp:revision>145</cp:revision>
  <dcterms:created xsi:type="dcterms:W3CDTF">2021-04-27T10:29:46Z</dcterms:created>
  <dcterms:modified xsi:type="dcterms:W3CDTF">2021-05-17T12:58:51Z</dcterms:modified>
</cp:coreProperties>
</file>